
<file path=[Content_Types].xml><?xml version="1.0" encoding="utf-8"?>
<Types xmlns="http://schemas.openxmlformats.org/package/2006/content-types">
  <Override PartName="/ppt/slideMasters/slideMaster3.xml" ContentType="application/vnd.openxmlformats-officedocument.presentationml.slideMaster+xml"/>
  <Override PartName="/ppt/slideLayouts/slideLayout57.xml" ContentType="application/vnd.openxmlformats-officedocument.presentationml.slideLayout+xml"/>
  <Override PartName="/ppt/theme/theme5.xml" ContentType="application/vnd.openxmlformats-officedocument.theme+xml"/>
  <Override PartName="/ppt/slideLayouts/slideLayout157.xml" ContentType="application/vnd.openxmlformats-officedocument.presentationml.slideLayout+xml"/>
  <Override PartName="/ppt/notesSlides/notesSlide2.xml" ContentType="application/vnd.openxmlformats-officedocument.presentationml.notesSlide+xml"/>
  <Override PartName="/ppt/slides/slide36.xml" ContentType="application/vnd.openxmlformats-officedocument.presentationml.slide+xml"/>
  <Override PartName="/ppt/slideLayouts/slideLayout46.xml" ContentType="application/vnd.openxmlformats-officedocument.presentationml.slideLayout+xml"/>
  <Override PartName="/ppt/slideLayouts/slideLayout93.xml" ContentType="application/vnd.openxmlformats-officedocument.presentationml.slideLayout+xml"/>
  <Override PartName="/ppt/slideLayouts/slideLayout135.xml" ContentType="application/vnd.openxmlformats-officedocument.presentationml.slideLayout+xml"/>
  <Override PartName="/ppt/slideLayouts/slideLayout146.xml" ContentType="application/vnd.openxmlformats-officedocument.presentationml.slideLayout+xml"/>
  <Override PartName="/ppt/slides/slide25.xml" ContentType="application/vnd.openxmlformats-officedocument.presentationml.slide+xml"/>
  <Override PartName="/ppt/slideLayouts/slideLayout2.xml" ContentType="application/vnd.openxmlformats-officedocument.presentationml.slideLayout+xml"/>
  <Override PartName="/ppt/slideLayouts/slideLayout35.xml" ContentType="application/vnd.openxmlformats-officedocument.presentationml.slideLayout+xml"/>
  <Override PartName="/ppt/slideLayouts/slideLayout82.xml" ContentType="application/vnd.openxmlformats-officedocument.presentationml.slideLayout+xml"/>
  <Override PartName="/ppt/slideLayouts/slideLayout124.xml" ContentType="application/vnd.openxmlformats-officedocument.presentationml.slideLayout+xml"/>
  <Override PartName="/ppt/slideLayouts/slideLayout171.xml" ContentType="application/vnd.openxmlformats-officedocument.presentationml.slideLayout+xml"/>
  <Default Extension="xml" ContentType="application/xml"/>
  <Override PartName="/ppt/slides/slide14.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Layouts/slideLayout24.xml" ContentType="application/vnd.openxmlformats-officedocument.presentationml.slideLayout+xml"/>
  <Override PartName="/ppt/slideLayouts/slideLayout60.xml" ContentType="application/vnd.openxmlformats-officedocument.presentationml.slideLayout+xml"/>
  <Override PartName="/ppt/slideLayouts/slideLayout71.xml" ContentType="application/vnd.openxmlformats-officedocument.presentationml.slideLayout+xml"/>
  <Override PartName="/ppt/slideLayouts/slideLayout113.xml" ContentType="application/vnd.openxmlformats-officedocument.presentationml.slideLayout+xml"/>
  <Override PartName="/ppt/slideLayouts/slideLayout160.xml" ContentType="application/vnd.openxmlformats-officedocument.presentationml.slideLayout+xml"/>
  <Override PartName="/ppt/tableStyles.xml" ContentType="application/vnd.openxmlformats-officedocument.presentationml.tableStyles+xml"/>
  <Override PartName="/ppt/slideLayouts/slideLayout102.xml" ContentType="application/vnd.openxmlformats-officedocument.presentationml.slideLayout+xml"/>
  <Override PartName="/ppt/slideMasters/slideMaster8.xml" ContentType="application/vnd.openxmlformats-officedocument.presentationml.slideMaster+xml"/>
  <Override PartName="/ppt/slideMasters/slideMaster11.xml" ContentType="application/vnd.openxmlformats-officedocument.presentationml.slideMaster+xml"/>
  <Override PartName="/ppt/slideLayouts/slideLayout87.xml" ContentType="application/vnd.openxmlformats-officedocument.presentationml.slideLayout+xml"/>
  <Override PartName="/ppt/slideLayouts/slideLayout98.xml" ContentType="application/vnd.openxmlformats-officedocument.presentationml.slideLayout+xml"/>
  <Override PartName="/ppt/theme/theme10.xml" ContentType="application/vnd.openxmlformats-officedocument.theme+xml"/>
  <Override PartName="/customXml/itemProps2.xml" ContentType="application/vnd.openxmlformats-officedocument.customXmlProperties+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Default Extension="png" ContentType="image/png"/>
  <Override PartName="/ppt/slideLayouts/slideLayout29.xml" ContentType="application/vnd.openxmlformats-officedocument.presentationml.slideLayout+xml"/>
  <Override PartName="/ppt/slideLayouts/slideLayout76.xml" ContentType="application/vnd.openxmlformats-officedocument.presentationml.slideLayout+xml"/>
  <Override PartName="/ppt/slideLayouts/slideLayout118.xml" ContentType="application/vnd.openxmlformats-officedocument.presentationml.slideLayout+xml"/>
  <Override PartName="/ppt/slideLayouts/slideLayout129.xml" ContentType="application/vnd.openxmlformats-officedocument.presentationml.slideLayout+xml"/>
  <Override PartName="/ppt/slideLayouts/slideLayout165.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65.xml" ContentType="application/vnd.openxmlformats-officedocument.presentationml.slideLayout+xml"/>
  <Override PartName="/ppt/slideLayouts/slideLayout107.xml" ContentType="application/vnd.openxmlformats-officedocument.presentationml.slideLayout+xml"/>
  <Override PartName="/ppt/slideLayouts/slideLayout154.xml" ContentType="application/vnd.openxmlformats-officedocument.presentationml.slideLayout+xml"/>
  <Override PartName="/ppt/slides/slide33.xml" ContentType="application/vnd.openxmlformats-officedocument.presentationml.slide+xml"/>
  <Override PartName="/ppt/slideLayouts/slideLayout43.xml" ContentType="application/vnd.openxmlformats-officedocument.presentationml.slideLayout+xml"/>
  <Override PartName="/ppt/slideLayouts/slideLayout54.xml" ContentType="application/vnd.openxmlformats-officedocument.presentationml.slideLayout+xml"/>
  <Override PartName="/ppt/slideLayouts/slideLayout90.xml" ContentType="application/vnd.openxmlformats-officedocument.presentationml.slideLayout+xml"/>
  <Override PartName="/ppt/slideLayouts/slideLayout143.xml" ContentType="application/vnd.openxmlformats-officedocument.presentationml.slideLayout+xml"/>
  <Default Extension="emf" ContentType="image/x-emf"/>
  <Override PartName="/ppt/presentation.xml" ContentType="application/vnd.openxmlformats-officedocument.presentationml.presentation.main+xml"/>
  <Override PartName="/ppt/slides/slide22.xml" ContentType="application/vnd.openxmlformats-officedocument.presentationml.slide+xml"/>
  <Override PartName="/ppt/slideLayouts/slideLayout14.xml" ContentType="application/vnd.openxmlformats-officedocument.presentationml.slideLayout+xml"/>
  <Override PartName="/ppt/slideLayouts/slideLayout32.xml" ContentType="application/vnd.openxmlformats-officedocument.presentationml.slideLayout+xml"/>
  <Override PartName="/ppt/slideLayouts/slideLayout61.xml" ContentType="application/vnd.openxmlformats-officedocument.presentationml.slideLayout+xml"/>
  <Override PartName="/ppt/slideLayouts/slideLayout103.xml" ContentType="application/vnd.openxmlformats-officedocument.presentationml.slideLayout+xml"/>
  <Override PartName="/ppt/slideLayouts/slideLayout132.xml" ContentType="application/vnd.openxmlformats-officedocument.presentationml.slideLayout+xml"/>
  <Override PartName="/ppt/slideLayouts/slideLayout150.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Layouts/slideLayout21.xml" ContentType="application/vnd.openxmlformats-officedocument.presentationml.slideLayout+xml"/>
  <Override PartName="/ppt/slideLayouts/slideLayout50.xml" ContentType="application/vnd.openxmlformats-officedocument.presentationml.slideLayout+xml"/>
  <Override PartName="/ppt/slideLayouts/slideLayout110.xml" ContentType="application/vnd.openxmlformats-officedocument.presentationml.slideLayout+xml"/>
  <Override PartName="/ppt/slideLayouts/slideLayout121.xml" ContentType="application/vnd.openxmlformats-officedocument.presentationml.slideLayout+xml"/>
  <Default Extension="wdp" ContentType="image/vnd.ms-photo"/>
  <Override PartName="/ppt/slideMasters/slideMaster9.xml" ContentType="application/vnd.openxmlformats-officedocument.presentationml.slideMaster+xml"/>
  <Override PartName="/ppt/slideMasters/slideMaster12.xml" ContentType="application/vnd.openxmlformats-officedocument.presentationml.slideMaster+xml"/>
  <Override PartName="/ppt/slideLayouts/slideLayout10.xml" ContentType="application/vnd.openxmlformats-officedocument.presentationml.slideLayout+xml"/>
  <Override PartName="/ppt/slideLayouts/slideLayout99.xml" ContentType="application/vnd.openxmlformats-officedocument.presentationml.slideLayout+xml"/>
  <Override PartName="/ppt/slideMasters/slideMaster5.xml" ContentType="application/vnd.openxmlformats-officedocument.presentationml.slideMaster+xml"/>
  <Override PartName="/ppt/handoutMasters/handoutMaster1.xml" ContentType="application/vnd.openxmlformats-officedocument.presentationml.handoutMaster+xml"/>
  <Override PartName="/ppt/slideLayouts/slideLayout59.xml" ContentType="application/vnd.openxmlformats-officedocument.presentationml.slideLayout+xml"/>
  <Override PartName="/ppt/slideLayouts/slideLayout88.xml" ContentType="application/vnd.openxmlformats-officedocument.presentationml.slideLayout+xml"/>
  <Override PartName="/ppt/theme/theme7.xml" ContentType="application/vnd.openxmlformats-officedocument.theme+xml"/>
  <Override PartName="/ppt/slideLayouts/slideLayout159.xml" ContentType="application/vnd.openxmlformats-officedocument.presentationml.slideLayout+xml"/>
  <Override PartName="/ppt/theme/theme11.xml" ContentType="application/vnd.openxmlformats-officedocument.theme+xml"/>
  <Override PartName="/ppt/notesSlides/notesSlide4.xml" ContentType="application/vnd.openxmlformats-officedocument.presentationml.notesSlide+xml"/>
  <Override PartName="/docProps/core.xml" ContentType="application/vnd.openxmlformats-package.core-properties+xml"/>
  <Override PartName="/customXml/itemProps3.xml" ContentType="application/vnd.openxmlformats-officedocument.customXmlProperties+xml"/>
  <Override PartName="/ppt/slides/slide6.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slideLayouts/slideLayout48.xml" ContentType="application/vnd.openxmlformats-officedocument.presentationml.slideLayout+xml"/>
  <Override PartName="/ppt/slideLayouts/slideLayout66.xml" ContentType="application/vnd.openxmlformats-officedocument.presentationml.slideLayout+xml"/>
  <Override PartName="/ppt/slideLayouts/slideLayout77.xml" ContentType="application/vnd.openxmlformats-officedocument.presentationml.slideLayout+xml"/>
  <Override PartName="/ppt/slideLayouts/slideLayout95.xml" ContentType="application/vnd.openxmlformats-officedocument.presentationml.slideLayout+xml"/>
  <Override PartName="/ppt/slideLayouts/slideLayout119.xml" ContentType="application/vnd.openxmlformats-officedocument.presentationml.slideLayout+xml"/>
  <Override PartName="/ppt/slideLayouts/slideLayout137.xml" ContentType="application/vnd.openxmlformats-officedocument.presentationml.slideLayout+xml"/>
  <Override PartName="/ppt/slideLayouts/slideLayout148.xml" ContentType="application/vnd.openxmlformats-officedocument.presentationml.slideLayout+xml"/>
  <Override PartName="/ppt/slideLayouts/slideLayout166.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37.xml" ContentType="application/vnd.openxmlformats-officedocument.presentationml.slideLayout+xml"/>
  <Override PartName="/ppt/theme/theme3.xml" ContentType="application/vnd.openxmlformats-officedocument.theme+xml"/>
  <Override PartName="/ppt/slideLayouts/slideLayout55.xml" ContentType="application/vnd.openxmlformats-officedocument.presentationml.slideLayout+xml"/>
  <Override PartName="/ppt/slideLayouts/slideLayout84.xml" ContentType="application/vnd.openxmlformats-officedocument.presentationml.slideLayout+xml"/>
  <Override PartName="/ppt/slideLayouts/slideLayout108.xml" ContentType="application/vnd.openxmlformats-officedocument.presentationml.slideLayout+xml"/>
  <Override PartName="/ppt/slideLayouts/slideLayout126.xml" ContentType="application/vnd.openxmlformats-officedocument.presentationml.slideLayout+xml"/>
  <Override PartName="/ppt/slideLayouts/slideLayout155.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Layouts/slideLayout15.xml" ContentType="application/vnd.openxmlformats-officedocument.presentationml.slideLayout+xml"/>
  <Override PartName="/ppt/slideLayouts/slideLayout26.xml" ContentType="application/vnd.openxmlformats-officedocument.presentationml.slideLayout+xml"/>
  <Override PartName="/ppt/slideLayouts/slideLayout44.xml" ContentType="application/vnd.openxmlformats-officedocument.presentationml.slideLayout+xml"/>
  <Override PartName="/ppt/slideLayouts/slideLayout62.xml" ContentType="application/vnd.openxmlformats-officedocument.presentationml.slideLayout+xml"/>
  <Override PartName="/ppt/slideLayouts/slideLayout73.xml" ContentType="application/vnd.openxmlformats-officedocument.presentationml.slideLayout+xml"/>
  <Override PartName="/ppt/slideLayouts/slideLayout91.xml" ContentType="application/vnd.openxmlformats-officedocument.presentationml.slideLayout+xml"/>
  <Override PartName="/ppt/slideLayouts/slideLayout115.xml" ContentType="application/vnd.openxmlformats-officedocument.presentationml.slideLayout+xml"/>
  <Override PartName="/ppt/slideLayouts/slideLayout133.xml" ContentType="application/vnd.openxmlformats-officedocument.presentationml.slideLayout+xml"/>
  <Override PartName="/ppt/slideLayouts/slideLayout144.xml" ContentType="application/vnd.openxmlformats-officedocument.presentationml.slideLayout+xml"/>
  <Override PartName="/ppt/slideLayouts/slideLayout162.xml" ContentType="application/vnd.openxmlformats-officedocument.presentationml.slideLayout+xml"/>
  <Default Extension="rels" ContentType="application/vnd.openxmlformats-package.relationships+xml"/>
  <Override PartName="/ppt/slides/slide23.xml" ContentType="application/vnd.openxmlformats-officedocument.presentationml.slide+xml"/>
  <Override PartName="/ppt/slideLayouts/slideLayout22.xml" ContentType="application/vnd.openxmlformats-officedocument.presentationml.slideLayout+xml"/>
  <Override PartName="/ppt/slideLayouts/slideLayout33.xml" ContentType="application/vnd.openxmlformats-officedocument.presentationml.slideLayout+xml"/>
  <Override PartName="/ppt/slideLayouts/slideLayout51.xml" ContentType="application/vnd.openxmlformats-officedocument.presentationml.slideLayout+xml"/>
  <Override PartName="/ppt/slideLayouts/slideLayout80.xml" ContentType="application/vnd.openxmlformats-officedocument.presentationml.slideLayout+xml"/>
  <Override PartName="/ppt/slideLayouts/slideLayout104.xml" ContentType="application/vnd.openxmlformats-officedocument.presentationml.slideLayout+xml"/>
  <Override PartName="/ppt/slideLayouts/slideLayout122.xml" ContentType="application/vnd.openxmlformats-officedocument.presentationml.slideLayout+xml"/>
  <Override PartName="/ppt/slideLayouts/slideLayout140.xml" ContentType="application/vnd.openxmlformats-officedocument.presentationml.slideLayout+xml"/>
  <Override PartName="/ppt/slideLayouts/slideLayout151.xml" ContentType="application/vnd.openxmlformats-officedocument.presentationml.slideLayout+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slideLayouts/slideLayout40.xml" ContentType="application/vnd.openxmlformats-officedocument.presentationml.slideLayout+xml"/>
  <Override PartName="/ppt/slideLayouts/slideLayout111.xml" ContentType="application/vnd.openxmlformats-officedocument.presentationml.slideLayout+xml"/>
  <Override PartName="/ppt/commentAuthors.xml" ContentType="application/vnd.openxmlformats-officedocument.presentationml.commentAuthors+xml"/>
  <Override PartName="/ppt/slideLayouts/slideLayout100.xml" ContentType="application/vnd.openxmlformats-officedocument.presentationml.slideLayout+xml"/>
  <Override PartName="/ppt/slideMasters/slideMaster6.xml" ContentType="application/vnd.openxmlformats-officedocument.presentationml.slideMaster+xml"/>
  <Override PartName="/ppt/slideLayouts/slideLayout89.xml" ContentType="application/vnd.openxmlformats-officedocument.presentationml.slideLayout+xml"/>
  <Override PartName="/ppt/theme/theme8.xml" ContentType="application/vnd.openxmlformats-officedocument.theme+xml"/>
  <Override PartName="/ppt/theme/theme12.xml" ContentType="application/vnd.openxmlformats-officedocument.theme+xml"/>
  <Override PartName="/ppt/slides/slide7.xml" ContentType="application/vnd.openxmlformats-officedocument.presentationml.slide+xml"/>
  <Override PartName="/ppt/slideLayouts/slideLayout9.xml" ContentType="application/vnd.openxmlformats-officedocument.presentationml.slideLayout+xml"/>
  <Override PartName="/ppt/slideLayouts/slideLayout78.xml" ContentType="application/vnd.openxmlformats-officedocument.presentationml.slideLayout+xml"/>
  <Override PartName="/ppt/slideLayouts/slideLayout149.xml" ContentType="application/vnd.openxmlformats-officedocument.presentationml.slideLayout+xml"/>
  <Override PartName="/ppt/slideMasters/slideMaster2.xml" ContentType="application/vnd.openxmlformats-officedocument.presentationml.slideMaster+xml"/>
  <Override PartName="/ppt/slides/slide28.xml" ContentType="application/vnd.openxmlformats-officedocument.presentationml.slide+xml"/>
  <Override PartName="/ppt/slideLayouts/slideLayout38.xml" ContentType="application/vnd.openxmlformats-officedocument.presentationml.slideLayout+xml"/>
  <Override PartName="/ppt/slideLayouts/slideLayout49.xml" ContentType="application/vnd.openxmlformats-officedocument.presentationml.slideLayout+xml"/>
  <Override PartName="/ppt/theme/theme4.xml" ContentType="application/vnd.openxmlformats-officedocument.theme+xml"/>
  <Override PartName="/ppt/slideLayouts/slideLayout67.xml" ContentType="application/vnd.openxmlformats-officedocument.presentationml.slideLayout+xml"/>
  <Override PartName="/ppt/slideLayouts/slideLayout85.xml" ContentType="application/vnd.openxmlformats-officedocument.presentationml.slideLayout+xml"/>
  <Override PartName="/ppt/slideLayouts/slideLayout96.xml" ContentType="application/vnd.openxmlformats-officedocument.presentationml.slideLayout+xml"/>
  <Override PartName="/ppt/slideLayouts/slideLayout109.xml" ContentType="application/vnd.openxmlformats-officedocument.presentationml.slideLayout+xml"/>
  <Override PartName="/ppt/slideLayouts/slideLayout138.xml" ContentType="application/vnd.openxmlformats-officedocument.presentationml.slideLayout+xml"/>
  <Override PartName="/ppt/slideLayouts/slideLayout156.xml" ContentType="application/vnd.openxmlformats-officedocument.presentationml.slideLayout+xml"/>
  <Override PartName="/ppt/slideLayouts/slideLayout167.xml" ContentType="application/vnd.openxmlformats-officedocument.presentationml.slideLayout+xml"/>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Layouts/slideLayout5.xml" ContentType="application/vnd.openxmlformats-officedocument.presentationml.slideLayout+xml"/>
  <Override PartName="/ppt/slideLayouts/slideLayout27.xml" ContentType="application/vnd.openxmlformats-officedocument.presentationml.slideLayout+xml"/>
  <Override PartName="/ppt/slideLayouts/slideLayout45.xml" ContentType="application/vnd.openxmlformats-officedocument.presentationml.slideLayout+xml"/>
  <Override PartName="/ppt/slideLayouts/slideLayout56.xml" ContentType="application/vnd.openxmlformats-officedocument.presentationml.slideLayout+xml"/>
  <Override PartName="/ppt/slideLayouts/slideLayout74.xml" ContentType="application/vnd.openxmlformats-officedocument.presentationml.slideLayout+xml"/>
  <Override PartName="/ppt/slideLayouts/slideLayout116.xml" ContentType="application/vnd.openxmlformats-officedocument.presentationml.slideLayout+xml"/>
  <Override PartName="/ppt/slideLayouts/slideLayout127.xml" ContentType="application/vnd.openxmlformats-officedocument.presentationml.slideLayout+xml"/>
  <Override PartName="/ppt/slideLayouts/slideLayout145.xml" ContentType="application/vnd.openxmlformats-officedocument.presentationml.slideLayout+xml"/>
  <Override PartName="/ppt/slideLayouts/slideLayout163.xml" ContentType="application/vnd.openxmlformats-officedocument.presentationml.slideLayout+xml"/>
  <Override PartName="/ppt/slides/slide24.xml" ContentType="application/vnd.openxmlformats-officedocument.presentationml.slide+xml"/>
  <Override PartName="/ppt/slides/slide35.xml" ContentType="application/vnd.openxmlformats-officedocument.presentationml.slide+xml"/>
  <Override PartName="/ppt/slideLayouts/slideLayout16.xml" ContentType="application/vnd.openxmlformats-officedocument.presentationml.slideLayout+xml"/>
  <Override PartName="/ppt/slideLayouts/slideLayout34.xml" ContentType="application/vnd.openxmlformats-officedocument.presentationml.slideLayout+xml"/>
  <Override PartName="/ppt/slideLayouts/slideLayout63.xml" ContentType="application/vnd.openxmlformats-officedocument.presentationml.slideLayout+xml"/>
  <Override PartName="/ppt/slideLayouts/slideLayout81.xml" ContentType="application/vnd.openxmlformats-officedocument.presentationml.slideLayout+xml"/>
  <Override PartName="/ppt/slideLayouts/slideLayout92.xml" ContentType="application/vnd.openxmlformats-officedocument.presentationml.slideLayout+xml"/>
  <Override PartName="/ppt/slideLayouts/slideLayout105.xml" ContentType="application/vnd.openxmlformats-officedocument.presentationml.slideLayout+xml"/>
  <Default Extension="jpeg" ContentType="image/jpeg"/>
  <Override PartName="/ppt/slideLayouts/slideLayout134.xml" ContentType="application/vnd.openxmlformats-officedocument.presentationml.slideLayout+xml"/>
  <Override PartName="/ppt/slideLayouts/slideLayout152.xml" ContentType="application/vnd.openxmlformats-officedocument.presentationml.slideLayout+xml"/>
  <Override PartName="/ppt/slides/slide13.xml" ContentType="application/vnd.openxmlformats-officedocument.presentationml.slide+xml"/>
  <Override PartName="/ppt/slides/slide31.xml" ContentType="application/vnd.openxmlformats-officedocument.presentationml.slide+xml"/>
  <Override PartName="/ppt/slideLayouts/slideLayout1.xml" ContentType="application/vnd.openxmlformats-officedocument.presentationml.slideLayout+xml"/>
  <Override PartName="/ppt/slideLayouts/slideLayout23.xml" ContentType="application/vnd.openxmlformats-officedocument.presentationml.slideLayout+xml"/>
  <Override PartName="/ppt/slideLayouts/slideLayout41.xml" ContentType="application/vnd.openxmlformats-officedocument.presentationml.slideLayout+xml"/>
  <Override PartName="/ppt/slideLayouts/slideLayout52.xml" ContentType="application/vnd.openxmlformats-officedocument.presentationml.slideLayout+xml"/>
  <Override PartName="/ppt/slideLayouts/slideLayout70.xml" ContentType="application/vnd.openxmlformats-officedocument.presentationml.slideLayout+xml"/>
  <Override PartName="/ppt/slideLayouts/slideLayout112.xml" ContentType="application/vnd.openxmlformats-officedocument.presentationml.slideLayout+xml"/>
  <Override PartName="/ppt/slideLayouts/slideLayout123.xml" ContentType="application/vnd.openxmlformats-officedocument.presentationml.slideLayout+xml"/>
  <Override PartName="/ppt/slideLayouts/slideLayout141.xml" ContentType="application/vnd.openxmlformats-officedocument.presentationml.slideLayout+xml"/>
  <Override PartName="/ppt/slideLayouts/slideLayout170.xml" ContentType="application/vnd.openxmlformats-officedocument.presentationml.slideLayout+xml"/>
  <Override PartName="/ppt/slides/slide20.xml" ContentType="application/vnd.openxmlformats-officedocument.presentationml.slide+xml"/>
  <Override PartName="/ppt/slideLayouts/slideLayout12.xml" ContentType="application/vnd.openxmlformats-officedocument.presentationml.slideLayout+xml"/>
  <Override PartName="/ppt/slideLayouts/slideLayout30.xml" ContentType="application/vnd.openxmlformats-officedocument.presentationml.slideLayout+xml"/>
  <Override PartName="/ppt/slideLayouts/slideLayout101.xml" ContentType="application/vnd.openxmlformats-officedocument.presentationml.slideLayout+xml"/>
  <Override PartName="/ppt/slideLayouts/slideLayout130.xml" ContentType="application/vnd.openxmlformats-officedocument.presentationml.slideLayout+xml"/>
  <Override PartName="/ppt/slideMasters/slideMaster7.xml" ContentType="application/vnd.openxmlformats-officedocument.presentationml.slideMaster+xml"/>
  <Override PartName="/ppt/slideMasters/slideMaster10.xml" ContentType="application/vnd.openxmlformats-officedocument.presentationml.slideMaster+xml"/>
  <Override PartName="/ppt/theme/theme9.xml" ContentType="application/vnd.openxmlformats-officedocument.theme+xml"/>
  <Override PartName="/ppt/theme/theme13.xml" ContentType="application/vnd.openxmlformats-officedocument.theme+xml"/>
  <Override PartName="/ppt/slides/slide8.xml" ContentType="application/vnd.openxmlformats-officedocument.presentationml.slide+xml"/>
  <Override PartName="/ppt/slideLayouts/slideLayout68.xml" ContentType="application/vnd.openxmlformats-officedocument.presentationml.slideLayout+xml"/>
  <Override PartName="/ppt/slideLayouts/slideLayout79.xml" ContentType="application/vnd.openxmlformats-officedocument.presentationml.slideLayout+xml"/>
  <Override PartName="/ppt/slideLayouts/slideLayout97.xml" ContentType="application/vnd.openxmlformats-officedocument.presentationml.slideLayout+xml"/>
  <Override PartName="/ppt/slideLayouts/slideLayout139.xml" ContentType="application/vnd.openxmlformats-officedocument.presentationml.slideLayout+xml"/>
  <Override PartName="/ppt/slideLayouts/slideLayout168.xml" ContentType="application/vnd.openxmlformats-officedocument.presentationml.slideLayout+xml"/>
  <Override PartName="/ppt/slides/slide29.xml" ContentType="application/vnd.openxmlformats-officedocument.presentationml.slide+xml"/>
  <Override PartName="/ppt/slideLayouts/slideLayout39.xml" ContentType="application/vnd.openxmlformats-officedocument.presentationml.slideLayout+xml"/>
  <Override PartName="/ppt/slideLayouts/slideLayout86.xml" ContentType="application/vnd.openxmlformats-officedocument.presentationml.slideLayout+xml"/>
  <Override PartName="/ppt/slideLayouts/slideLayout128.xml" ContentType="application/vnd.openxmlformats-officedocument.presentationml.slideLayout+xml"/>
  <Override PartName="/customXml/itemProps1.xml" ContentType="application/vnd.openxmlformats-officedocument.customXmlProperties+xml"/>
  <Override PartName="/ppt/slides/slide4.xml" ContentType="application/vnd.openxmlformats-officedocument.presentationml.slide+xml"/>
  <Override PartName="/ppt/slides/slide18.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Layouts/slideLayout28.xml" ContentType="application/vnd.openxmlformats-officedocument.presentationml.slideLayout+xml"/>
  <Override PartName="/ppt/slideLayouts/slideLayout64.xml" ContentType="application/vnd.openxmlformats-officedocument.presentationml.slideLayout+xml"/>
  <Override PartName="/ppt/slideLayouts/slideLayout75.xml" ContentType="application/vnd.openxmlformats-officedocument.presentationml.slideLayout+xml"/>
  <Override PartName="/ppt/slideLayouts/slideLayout117.xml" ContentType="application/vnd.openxmlformats-officedocument.presentationml.slideLayout+xml"/>
  <Override PartName="/ppt/slideLayouts/slideLayout164.xml" ContentType="application/vnd.openxmlformats-officedocument.presentationml.slideLayout+xml"/>
  <Override PartName="/ppt/theme/theme1.xml" ContentType="application/vnd.openxmlformats-officedocument.theme+xml"/>
  <Override PartName="/ppt/slideLayouts/slideLayout53.xml" ContentType="application/vnd.openxmlformats-officedocument.presentationml.slideLayout+xml"/>
  <Override PartName="/ppt/slideLayouts/slideLayout106.xml" ContentType="application/vnd.openxmlformats-officedocument.presentationml.slideLayout+xml"/>
  <Override PartName="/ppt/slideLayouts/slideLayout142.xml" ContentType="application/vnd.openxmlformats-officedocument.presentationml.slideLayout+xml"/>
  <Override PartName="/ppt/slideLayouts/slideLayout153.xml" ContentType="application/vnd.openxmlformats-officedocument.presentationml.slideLayout+xml"/>
  <Override PartName="/ppt/slides/slide32.xml" ContentType="application/vnd.openxmlformats-officedocument.presentationml.slide+xml"/>
  <Override PartName="/ppt/slideLayouts/slideLayout42.xml" ContentType="application/vnd.openxmlformats-officedocument.presentationml.slideLayout+xml"/>
  <Override PartName="/ppt/slideLayouts/slideLayout131.xml" ContentType="application/vnd.openxmlformats-officedocument.presentationml.slideLayout+xml"/>
  <Override PartName="/ppt/slides/slide10.xml" ContentType="application/vnd.openxmlformats-officedocument.presentationml.slide+xml"/>
  <Override PartName="/ppt/slides/slide21.xml" ContentType="application/vnd.openxmlformats-officedocument.presentationml.slide+xml"/>
  <Override PartName="/ppt/slideLayouts/slideLayout20.xml" ContentType="application/vnd.openxmlformats-officedocument.presentationml.slideLayout+xml"/>
  <Override PartName="/ppt/slideLayouts/slideLayout31.xml" ContentType="application/vnd.openxmlformats-officedocument.presentationml.slideLayout+xml"/>
  <Override PartName="/ppt/slideLayouts/slideLayout120.xml" ContentType="application/vnd.openxmlformats-officedocument.presentationml.slideLayout+xml"/>
  <Override PartName="/docProps/custom.xml" ContentType="application/vnd.openxmlformats-officedocument.custom-properties+xml"/>
  <Override PartName="/ppt/theme/theme14.xml" ContentType="application/vnd.openxmlformats-officedocument.theme+xml"/>
  <Override PartName="/ppt/slideMasters/slideMaster4.xml" ContentType="application/vnd.openxmlformats-officedocument.presentationml.slideMaster+xml"/>
  <Override PartName="/ppt/slides/slide9.xml" ContentType="application/vnd.openxmlformats-officedocument.presentationml.slide+xml"/>
  <Override PartName="/ppt/viewProps.xml" ContentType="application/vnd.openxmlformats-officedocument.presentationml.viewProps+xml"/>
  <Override PartName="/ppt/slideLayouts/slideLayout69.xml" ContentType="application/vnd.openxmlformats-officedocument.presentationml.slideLayout+xml"/>
  <Override PartName="/ppt/theme/theme6.xml" ContentType="application/vnd.openxmlformats-officedocument.theme+xml"/>
  <Override PartName="/ppt/slideLayouts/slideLayout158.xml" ContentType="application/vnd.openxmlformats-officedocument.presentationml.slideLayout+xml"/>
  <Override PartName="/ppt/slideLayouts/slideLayout169.xml" ContentType="application/vnd.openxmlformats-officedocument.presentationml.slideLayout+xml"/>
  <Override PartName="/ppt/slideLayouts/slideLayout58.xml" ContentType="application/vnd.openxmlformats-officedocument.presentationml.slideLayout+xml"/>
  <Override PartName="/ppt/slideLayouts/slideLayout147.xml" ContentType="application/vnd.openxmlformats-officedocument.presentationml.slideLayout+xml"/>
  <Override PartName="/ppt/notesSlides/notesSlide3.xml" ContentType="application/vnd.openxmlformats-officedocument.presentationml.notesSlide+xml"/>
  <Override PartName="/ppt/slides/slide26.xml" ContentType="application/vnd.openxmlformats-officedocument.presentationml.slide+xml"/>
  <Override PartName="/ppt/presProps.xml" ContentType="application/vnd.openxmlformats-officedocument.presentationml.presProps+xml"/>
  <Override PartName="/ppt/slideLayouts/slideLayout36.xml" ContentType="application/vnd.openxmlformats-officedocument.presentationml.slideLayout+xml"/>
  <Override PartName="/ppt/slideLayouts/slideLayout47.xml" ContentType="application/vnd.openxmlformats-officedocument.presentationml.slideLayout+xml"/>
  <Override PartName="/ppt/slideLayouts/slideLayout83.xml" ContentType="application/vnd.openxmlformats-officedocument.presentationml.slideLayout+xml"/>
  <Override PartName="/ppt/slideLayouts/slideLayout94.xml" ContentType="application/vnd.openxmlformats-officedocument.presentationml.slideLayout+xml"/>
  <Override PartName="/ppt/slideLayouts/slideLayout136.xml" ContentType="application/vnd.openxmlformats-officedocument.presentationml.slideLayout+xml"/>
  <Override PartName="/ppt/slides/slide1.xml" ContentType="application/vnd.openxmlformats-officedocument.presentationml.slide+xml"/>
  <Override PartName="/ppt/slides/slide15.xml" ContentType="application/vnd.openxmlformats-officedocument.presentationml.slide+xml"/>
  <Override PartName="/ppt/slideLayouts/slideLayout3.xml" ContentType="application/vnd.openxmlformats-officedocument.presentationml.slideLayout+xml"/>
  <Override PartName="/ppt/slideLayouts/slideLayout25.xml" ContentType="application/vnd.openxmlformats-officedocument.presentationml.slideLayout+xml"/>
  <Override PartName="/ppt/slideLayouts/slideLayout72.xml" ContentType="application/vnd.openxmlformats-officedocument.presentationml.slideLayout+xml"/>
  <Override PartName="/ppt/slideLayouts/slideLayout114.xml" ContentType="application/vnd.openxmlformats-officedocument.presentationml.slideLayout+xml"/>
  <Override PartName="/ppt/slideLayouts/slideLayout125.xml" ContentType="application/vnd.openxmlformats-officedocument.presentationml.slideLayout+xml"/>
  <Override PartName="/ppt/slideLayouts/slideLayout161.xml" ContentType="application/vnd.openxmlformats-officedocument.presentationml.slideLayout+xml"/>
  <Override PartName="/ppt/slideLayouts/slideLayout172.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181" r:id="rId4"/>
    <p:sldMasterId id="2147484330" r:id="rId5"/>
    <p:sldMasterId id="2147484345" r:id="rId6"/>
    <p:sldMasterId id="2147484364" r:id="rId7"/>
    <p:sldMasterId id="2147484379" r:id="rId8"/>
    <p:sldMasterId id="2147484398" r:id="rId9"/>
    <p:sldMasterId id="2147484416" r:id="rId10"/>
    <p:sldMasterId id="2147484444" r:id="rId11"/>
    <p:sldMasterId id="2147484456" r:id="rId12"/>
    <p:sldMasterId id="2147484474" r:id="rId13"/>
    <p:sldMasterId id="2147484487" r:id="rId14"/>
    <p:sldMasterId id="2147484501" r:id="rId15"/>
  </p:sldMasterIdLst>
  <p:notesMasterIdLst>
    <p:notesMasterId r:id="rId52"/>
  </p:notesMasterIdLst>
  <p:handoutMasterIdLst>
    <p:handoutMasterId r:id="rId53"/>
  </p:handoutMasterIdLst>
  <p:sldIdLst>
    <p:sldId id="1197" r:id="rId16"/>
    <p:sldId id="1198" r:id="rId17"/>
    <p:sldId id="1118" r:id="rId18"/>
    <p:sldId id="1185" r:id="rId19"/>
    <p:sldId id="1186" r:id="rId20"/>
    <p:sldId id="1188" r:id="rId21"/>
    <p:sldId id="1192" r:id="rId22"/>
    <p:sldId id="1191" r:id="rId23"/>
    <p:sldId id="1193" r:id="rId24"/>
    <p:sldId id="1161" r:id="rId25"/>
    <p:sldId id="1162" r:id="rId26"/>
    <p:sldId id="1164" r:id="rId27"/>
    <p:sldId id="1165" r:id="rId28"/>
    <p:sldId id="1168" r:id="rId29"/>
    <p:sldId id="1171" r:id="rId30"/>
    <p:sldId id="1170" r:id="rId31"/>
    <p:sldId id="1173" r:id="rId32"/>
    <p:sldId id="1172" r:id="rId33"/>
    <p:sldId id="1199" r:id="rId34"/>
    <p:sldId id="1200" r:id="rId35"/>
    <p:sldId id="1194" r:id="rId36"/>
    <p:sldId id="1175" r:id="rId37"/>
    <p:sldId id="1176" r:id="rId38"/>
    <p:sldId id="1178" r:id="rId39"/>
    <p:sldId id="1174" r:id="rId40"/>
    <p:sldId id="1179" r:id="rId41"/>
    <p:sldId id="1181" r:id="rId42"/>
    <p:sldId id="1182" r:id="rId43"/>
    <p:sldId id="1180" r:id="rId44"/>
    <p:sldId id="1196" r:id="rId45"/>
    <p:sldId id="1184" r:id="rId46"/>
    <p:sldId id="1177" r:id="rId47"/>
    <p:sldId id="1163" r:id="rId48"/>
    <p:sldId id="1183" r:id="rId49"/>
    <p:sldId id="1201" r:id="rId50"/>
    <p:sldId id="1195" r:id="rId51"/>
  </p:sldIdLst>
  <p:sldSz cx="12436475" cy="6994525"/>
  <p:notesSz cx="6858000" cy="9144000"/>
  <p:defaultTextStyle>
    <a:defPPr>
      <a:defRPr lang="en-US"/>
    </a:defPPr>
    <a:lvl1pPr marL="0" algn="l" defTabSz="932503" rtl="0" eaLnBrk="1" latinLnBrk="0" hangingPunct="1">
      <a:defRPr sz="1800" kern="1200">
        <a:solidFill>
          <a:schemeClr val="tx1"/>
        </a:solidFill>
        <a:latin typeface="+mn-lt"/>
        <a:ea typeface="+mn-ea"/>
        <a:cs typeface="+mn-cs"/>
      </a:defRPr>
    </a:lvl1pPr>
    <a:lvl2pPr marL="466252" algn="l" defTabSz="932503" rtl="0" eaLnBrk="1" latinLnBrk="0" hangingPunct="1">
      <a:defRPr sz="1800" kern="1200">
        <a:solidFill>
          <a:schemeClr val="tx1"/>
        </a:solidFill>
        <a:latin typeface="+mn-lt"/>
        <a:ea typeface="+mn-ea"/>
        <a:cs typeface="+mn-cs"/>
      </a:defRPr>
    </a:lvl2pPr>
    <a:lvl3pPr marL="932503" algn="l" defTabSz="932503" rtl="0" eaLnBrk="1" latinLnBrk="0" hangingPunct="1">
      <a:defRPr sz="1800" kern="1200">
        <a:solidFill>
          <a:schemeClr val="tx1"/>
        </a:solidFill>
        <a:latin typeface="+mn-lt"/>
        <a:ea typeface="+mn-ea"/>
        <a:cs typeface="+mn-cs"/>
      </a:defRPr>
    </a:lvl3pPr>
    <a:lvl4pPr marL="1398755" algn="l" defTabSz="932503" rtl="0" eaLnBrk="1" latinLnBrk="0" hangingPunct="1">
      <a:defRPr sz="1800" kern="1200">
        <a:solidFill>
          <a:schemeClr val="tx1"/>
        </a:solidFill>
        <a:latin typeface="+mn-lt"/>
        <a:ea typeface="+mn-ea"/>
        <a:cs typeface="+mn-cs"/>
      </a:defRPr>
    </a:lvl4pPr>
    <a:lvl5pPr marL="1865006" algn="l" defTabSz="932503" rtl="0" eaLnBrk="1" latinLnBrk="0" hangingPunct="1">
      <a:defRPr sz="1800" kern="1200">
        <a:solidFill>
          <a:schemeClr val="tx1"/>
        </a:solidFill>
        <a:latin typeface="+mn-lt"/>
        <a:ea typeface="+mn-ea"/>
        <a:cs typeface="+mn-cs"/>
      </a:defRPr>
    </a:lvl5pPr>
    <a:lvl6pPr marL="2331259" algn="l" defTabSz="932503" rtl="0" eaLnBrk="1" latinLnBrk="0" hangingPunct="1">
      <a:defRPr sz="1800" kern="1200">
        <a:solidFill>
          <a:schemeClr val="tx1"/>
        </a:solidFill>
        <a:latin typeface="+mn-lt"/>
        <a:ea typeface="+mn-ea"/>
        <a:cs typeface="+mn-cs"/>
      </a:defRPr>
    </a:lvl6pPr>
    <a:lvl7pPr marL="2797510" algn="l" defTabSz="932503" rtl="0" eaLnBrk="1" latinLnBrk="0" hangingPunct="1">
      <a:defRPr sz="1800" kern="1200">
        <a:solidFill>
          <a:schemeClr val="tx1"/>
        </a:solidFill>
        <a:latin typeface="+mn-lt"/>
        <a:ea typeface="+mn-ea"/>
        <a:cs typeface="+mn-cs"/>
      </a:defRPr>
    </a:lvl7pPr>
    <a:lvl8pPr marL="3263762" algn="l" defTabSz="932503" rtl="0" eaLnBrk="1" latinLnBrk="0" hangingPunct="1">
      <a:defRPr sz="1800" kern="1200">
        <a:solidFill>
          <a:schemeClr val="tx1"/>
        </a:solidFill>
        <a:latin typeface="+mn-lt"/>
        <a:ea typeface="+mn-ea"/>
        <a:cs typeface="+mn-cs"/>
      </a:defRPr>
    </a:lvl8pPr>
    <a:lvl9pPr marL="3730014" algn="l" defTabSz="932503" rtl="0" eaLnBrk="1" latinLnBrk="0" hangingPunct="1">
      <a:defRPr sz="1800" kern="1200">
        <a:solidFill>
          <a:schemeClr val="tx1"/>
        </a:solidFill>
        <a:latin typeface="+mn-lt"/>
        <a:ea typeface="+mn-ea"/>
        <a:cs typeface="+mn-cs"/>
      </a:defRPr>
    </a:lvl9pPr>
  </p:defaultTextStyle>
  <p:extLst>
    <p:ext uri="{521415D9-36F7-43E2-AB2F-B90AF26B5E84}">
      <p14:sectionLst xmlns="" xmlns:p14="http://schemas.microsoft.com/office/powerpoint/2010/main">
        <p14:section name="How to use this template" id="{E60AC486-1BAF-498A-9A57-7A5A1B7BADB5}">
          <p14:sldIdLst>
            <p14:sldId id="1158"/>
            <p14:sldId id="1117"/>
            <p14:sldId id="1118"/>
            <p14:sldId id="1119"/>
            <p14:sldId id="1120"/>
            <p14:sldId id="1121"/>
            <p14:sldId id="1122"/>
            <p14:sldId id="1123"/>
            <p14:sldId id="1124"/>
            <p14:sldId id="1125"/>
            <p14:sldId id="1126"/>
            <p14:sldId id="1127"/>
            <p14:sldId id="1128"/>
            <p14:sldId id="1129"/>
            <p14:sldId id="1130"/>
            <p14:sldId id="1131"/>
            <p14:sldId id="1132"/>
            <p14:sldId id="1133"/>
            <p14:sldId id="1134"/>
            <p14:sldId id="1135"/>
            <p14:sldId id="1136"/>
            <p14:sldId id="1137"/>
            <p14:sldId id="1138"/>
            <p14:sldId id="1139"/>
            <p14:sldId id="1140"/>
            <p14:sldId id="1141"/>
            <p14:sldId id="1142"/>
            <p14:sldId id="1143"/>
            <p14:sldId id="1144"/>
            <p14:sldId id="1145"/>
            <p14:sldId id="1146"/>
            <p14:sldId id="1147"/>
            <p14:sldId id="1148"/>
            <p14:sldId id="1149"/>
            <p14:sldId id="1150"/>
            <p14:sldId id="1151"/>
            <p14:sldId id="1152"/>
            <p14:sldId id="1153"/>
            <p14:sldId id="1154"/>
            <p14:sldId id="1155"/>
            <p14:sldId id="1156"/>
            <p14:sldId id="1157"/>
            <p14:sldId id="1159"/>
            <p14:sldId id="1110"/>
          </p14:sldIdLst>
        </p14:section>
        <p14:section name="Build Template" id="{D88B19E0-7F40-4EB1-BF25-B9D8E02B1AB4}">
          <p14:sldIdLst/>
        </p14:section>
      </p14:sectionLst>
    </p:ext>
    <p:ext uri="{EFAFB233-063F-42B5-8137-9DF3F51BA10A}">
      <p15:sldGuideLst xmlns="" xmlns:p15="http://schemas.microsoft.com/office/powerpoint/2012/main">
        <p15:guide id="1" orient="horz" pos="188">
          <p15:clr>
            <a:srgbClr val="A4A3A4"/>
          </p15:clr>
        </p15:guide>
        <p15:guide id="2" orient="horz" pos="763">
          <p15:clr>
            <a:srgbClr val="A4A3A4"/>
          </p15:clr>
        </p15:guide>
        <p15:guide id="3" orient="horz" pos="1339">
          <p15:clr>
            <a:srgbClr val="A4A3A4"/>
          </p15:clr>
        </p15:guide>
        <p15:guide id="4" orient="horz" pos="2491">
          <p15:clr>
            <a:srgbClr val="A4A3A4"/>
          </p15:clr>
        </p15:guide>
        <p15:guide id="5" orient="horz" pos="4218">
          <p15:clr>
            <a:srgbClr val="A4A3A4"/>
          </p15:clr>
        </p15:guide>
        <p15:guide id="6" orient="horz" pos="3643">
          <p15:clr>
            <a:srgbClr val="A4A3A4"/>
          </p15:clr>
        </p15:guide>
        <p15:guide id="7" orient="horz" pos="3067">
          <p15:clr>
            <a:srgbClr val="A4A3A4"/>
          </p15:clr>
        </p15:guide>
        <p15:guide id="8" orient="horz" pos="1915">
          <p15:clr>
            <a:srgbClr val="A4A3A4"/>
          </p15:clr>
        </p15:guide>
        <p15:guide id="9" orient="horz" pos="4392">
          <p15:clr>
            <a:srgbClr val="A4A3A4"/>
          </p15:clr>
        </p15:guide>
        <p15:guide id="10" pos="173">
          <p15:clr>
            <a:srgbClr val="A4A3A4"/>
          </p15:clr>
        </p15:guide>
        <p15:guide id="11" pos="1325">
          <p15:clr>
            <a:srgbClr val="A4A3A4"/>
          </p15:clr>
        </p15:guide>
        <p15:guide id="12" pos="7661">
          <p15:clr>
            <a:srgbClr val="A4A3A4"/>
          </p15:clr>
        </p15:guide>
        <p15:guide id="13" pos="749">
          <p15:clr>
            <a:srgbClr val="A4A3A4"/>
          </p15:clr>
        </p15:guide>
        <p15:guide id="14" pos="7085">
          <p15:clr>
            <a:srgbClr val="A4A3A4"/>
          </p15:clr>
        </p15:guide>
        <p15:guide id="15" pos="3629">
          <p15:clr>
            <a:srgbClr val="A4A3A4"/>
          </p15:clr>
        </p15:guide>
        <p15:guide id="16" pos="1901">
          <p15:clr>
            <a:srgbClr val="A4A3A4"/>
          </p15:clr>
        </p15:guide>
        <p15:guide id="17" pos="2477">
          <p15:clr>
            <a:srgbClr val="A4A3A4"/>
          </p15:clr>
        </p15:guide>
        <p15:guide id="18" pos="4205">
          <p15:clr>
            <a:srgbClr val="A4A3A4"/>
          </p15:clr>
        </p15:guide>
        <p15:guide id="19" pos="4781">
          <p15:clr>
            <a:srgbClr val="A4A3A4"/>
          </p15:clr>
        </p15:guide>
        <p15:guide id="20" pos="5357">
          <p15:clr>
            <a:srgbClr val="A4A3A4"/>
          </p15:clr>
        </p15:guide>
        <p15:guide id="21" pos="5933">
          <p15:clr>
            <a:srgbClr val="A4A3A4"/>
          </p15:clr>
        </p15:guide>
        <p15:guide id="22" pos="6509">
          <p15:clr>
            <a:srgbClr val="A4A3A4"/>
          </p15:clr>
        </p15:guide>
        <p15:guide id="23" pos="3053">
          <p15:clr>
            <a:srgbClr val="A4A3A4"/>
          </p15:clr>
        </p15:guide>
      </p15:sldGuideLst>
    </p:ext>
    <p:ext uri="{2D200454-40CA-4A62-9FC3-DE9A4176ACB9}">
      <p15:notesGuideLst xmlns=""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 xmlns:p14="http://schemas.microsoft.com/office/powerpoint/2010/main">
          <a:srgbClr val="FF0000"/>
        </p14:laserClr>
      </p:ext>
      <p:ext uri="{2FDB2607-1784-4EEB-B798-7EB5836EED8A}">
        <p14:showMediaCtrls xmlns="" xmlns:p14="http://schemas.microsoft.com/office/powerpoint/2010/main" val="1"/>
      </p:ext>
    </p:extLst>
  </p:showPr>
  <p:clrMru>
    <a:srgbClr val="505050"/>
    <a:srgbClr val="00BCF2"/>
    <a:srgbClr val="FFFFFF"/>
    <a:srgbClr val="000000"/>
    <a:srgbClr val="969696"/>
    <a:srgbClr val="002050"/>
    <a:srgbClr val="442359"/>
    <a:srgbClr val="333333"/>
    <a:srgbClr val="00FFFF"/>
    <a:srgbClr val="CC00CC"/>
  </p:clrMru>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222" autoAdjust="0"/>
    <p:restoredTop sz="90110" autoAdjust="0"/>
  </p:normalViewPr>
  <p:slideViewPr>
    <p:cSldViewPr>
      <p:cViewPr varScale="1">
        <p:scale>
          <a:sx n="64" d="100"/>
          <a:sy n="64" d="100"/>
        </p:scale>
        <p:origin x="-222" y="-108"/>
      </p:cViewPr>
      <p:guideLst>
        <p:guide orient="horz" pos="188"/>
        <p:guide orient="horz" pos="763"/>
        <p:guide orient="horz" pos="1339"/>
        <p:guide orient="horz" pos="2491"/>
        <p:guide orient="horz" pos="4218"/>
        <p:guide orient="horz" pos="3643"/>
        <p:guide orient="horz" pos="3067"/>
        <p:guide orient="horz" pos="1915"/>
        <p:guide pos="173"/>
        <p:guide pos="1325"/>
        <p:guide pos="7661"/>
        <p:guide pos="749"/>
        <p:guide pos="7085"/>
        <p:guide pos="3629"/>
        <p:guide pos="1901"/>
        <p:guide pos="2477"/>
      </p:guideLst>
    </p:cSldViewPr>
  </p:slideViewPr>
  <p:notesTextViewPr>
    <p:cViewPr>
      <p:scale>
        <a:sx n="100" d="100"/>
        <a:sy n="100" d="100"/>
      </p:scale>
      <p:origin x="0" y="0"/>
    </p:cViewPr>
  </p:notesTextViewPr>
  <p:sorterViewPr>
    <p:cViewPr>
      <p:scale>
        <a:sx n="44" d="100"/>
        <a:sy n="44" d="100"/>
      </p:scale>
      <p:origin x="0" y="0"/>
    </p:cViewPr>
  </p:sorterViewPr>
  <p:notesViewPr>
    <p:cSldViewPr showGuides="1">
      <p:cViewPr varScale="1">
        <p:scale>
          <a:sx n="95" d="100"/>
          <a:sy n="95" d="100"/>
        </p:scale>
        <p:origin x="-3582" y="-108"/>
      </p:cViewPr>
      <p:guideLst>
        <p:guide orient="horz" pos="2880"/>
        <p:guide pos="2160"/>
      </p:guideLst>
    </p:cSldViewPr>
  </p:notes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 Target="slides/slide3.xml"/><Relationship Id="rId26" Type="http://schemas.openxmlformats.org/officeDocument/2006/relationships/slide" Target="slides/slide11.xml"/><Relationship Id="rId39" Type="http://schemas.openxmlformats.org/officeDocument/2006/relationships/slide" Target="slides/slide24.xml"/><Relationship Id="rId21" Type="http://schemas.openxmlformats.org/officeDocument/2006/relationships/slide" Target="slides/slide6.xml"/><Relationship Id="rId34" Type="http://schemas.openxmlformats.org/officeDocument/2006/relationships/slide" Target="slides/slide19.xml"/><Relationship Id="rId42" Type="http://schemas.openxmlformats.org/officeDocument/2006/relationships/slide" Target="slides/slide27.xml"/><Relationship Id="rId47" Type="http://schemas.openxmlformats.org/officeDocument/2006/relationships/slide" Target="slides/slide32.xml"/><Relationship Id="rId50" Type="http://schemas.openxmlformats.org/officeDocument/2006/relationships/slide" Target="slides/slide35.xml"/><Relationship Id="rId55" Type="http://schemas.openxmlformats.org/officeDocument/2006/relationships/presProps" Target="presProps.xml"/><Relationship Id="rId7" Type="http://schemas.openxmlformats.org/officeDocument/2006/relationships/slideMaster" Target="slideMasters/slideMaster4.xml"/><Relationship Id="rId12" Type="http://schemas.openxmlformats.org/officeDocument/2006/relationships/slideMaster" Target="slideMasters/slideMaster9.xml"/><Relationship Id="rId17" Type="http://schemas.openxmlformats.org/officeDocument/2006/relationships/slide" Target="slides/slide2.xml"/><Relationship Id="rId25" Type="http://schemas.openxmlformats.org/officeDocument/2006/relationships/slide" Target="slides/slide10.xml"/><Relationship Id="rId33" Type="http://schemas.openxmlformats.org/officeDocument/2006/relationships/slide" Target="slides/slide18.xml"/><Relationship Id="rId38" Type="http://schemas.openxmlformats.org/officeDocument/2006/relationships/slide" Target="slides/slide23.xml"/><Relationship Id="rId46" Type="http://schemas.openxmlformats.org/officeDocument/2006/relationships/slide" Target="slides/slide31.xml"/><Relationship Id="rId2" Type="http://schemas.openxmlformats.org/officeDocument/2006/relationships/customXml" Target="../customXml/item2.xml"/><Relationship Id="rId16" Type="http://schemas.openxmlformats.org/officeDocument/2006/relationships/slide" Target="slides/slide1.xml"/><Relationship Id="rId20" Type="http://schemas.openxmlformats.org/officeDocument/2006/relationships/slide" Target="slides/slide5.xml"/><Relationship Id="rId29" Type="http://schemas.openxmlformats.org/officeDocument/2006/relationships/slide" Target="slides/slide14.xml"/><Relationship Id="rId41" Type="http://schemas.openxmlformats.org/officeDocument/2006/relationships/slide" Target="slides/slide26.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9.xml"/><Relationship Id="rId32" Type="http://schemas.openxmlformats.org/officeDocument/2006/relationships/slide" Target="slides/slide17.xml"/><Relationship Id="rId37" Type="http://schemas.openxmlformats.org/officeDocument/2006/relationships/slide" Target="slides/slide22.xml"/><Relationship Id="rId40" Type="http://schemas.openxmlformats.org/officeDocument/2006/relationships/slide" Target="slides/slide25.xml"/><Relationship Id="rId45" Type="http://schemas.openxmlformats.org/officeDocument/2006/relationships/slide" Target="slides/slide30.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Master" Target="slideMasters/slideMaster12.xml"/><Relationship Id="rId23" Type="http://schemas.openxmlformats.org/officeDocument/2006/relationships/slide" Target="slides/slide8.xml"/><Relationship Id="rId28" Type="http://schemas.openxmlformats.org/officeDocument/2006/relationships/slide" Target="slides/slide13.xml"/><Relationship Id="rId36" Type="http://schemas.openxmlformats.org/officeDocument/2006/relationships/slide" Target="slides/slide21.xml"/><Relationship Id="rId49" Type="http://schemas.openxmlformats.org/officeDocument/2006/relationships/slide" Target="slides/slide34.xml"/><Relationship Id="rId57" Type="http://schemas.openxmlformats.org/officeDocument/2006/relationships/theme" Target="theme/theme1.xml"/><Relationship Id="rId10" Type="http://schemas.openxmlformats.org/officeDocument/2006/relationships/slideMaster" Target="slideMasters/slideMaster7.xml"/><Relationship Id="rId19" Type="http://schemas.openxmlformats.org/officeDocument/2006/relationships/slide" Target="slides/slide4.xml"/><Relationship Id="rId31" Type="http://schemas.openxmlformats.org/officeDocument/2006/relationships/slide" Target="slides/slide16.xml"/><Relationship Id="rId44" Type="http://schemas.openxmlformats.org/officeDocument/2006/relationships/slide" Target="slides/slide29.xml"/><Relationship Id="rId52"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 Target="slides/slide7.xml"/><Relationship Id="rId27" Type="http://schemas.openxmlformats.org/officeDocument/2006/relationships/slide" Target="slides/slide12.xml"/><Relationship Id="rId30" Type="http://schemas.openxmlformats.org/officeDocument/2006/relationships/slide" Target="slides/slide15.xml"/><Relationship Id="rId35" Type="http://schemas.openxmlformats.org/officeDocument/2006/relationships/slide" Target="slides/slide20.xml"/><Relationship Id="rId43" Type="http://schemas.openxmlformats.org/officeDocument/2006/relationships/slide" Target="slides/slide28.xml"/><Relationship Id="rId48" Type="http://schemas.openxmlformats.org/officeDocument/2006/relationships/slide" Target="slides/slide33.xml"/><Relationship Id="rId56" Type="http://schemas.openxmlformats.org/officeDocument/2006/relationships/viewProps" Target="viewProps.xml"/><Relationship Id="rId8" Type="http://schemas.openxmlformats.org/officeDocument/2006/relationships/slideMaster" Target="slideMasters/slideMaster5.xml"/><Relationship Id="rId51" Type="http://schemas.openxmlformats.org/officeDocument/2006/relationships/slide" Target="slides/slide36.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a:t>Build 2012</a:t>
            </a: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E219B1A-AE41-483B-A766-69B9363DDA6A}" type="datetimeFigureOut">
              <a:rPr lang="en-US" smtClean="0">
                <a:latin typeface="Segoe UI" pitchFamily="34" charset="0"/>
              </a:rPr>
              <a:pPr/>
              <a:t>3/14/2015</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4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Microsoft, and Microsoft cannot guarantee the accuracy of any information provided after the date of this presentation.  MICROSOFT MAKES NO WARRANTIES, EXPRESS, IMPLIED OR STATUTORY, AS TO THE INFORMATION IN THIS PRESENTATION</a:t>
            </a:r>
            <a:r>
              <a:rPr lang="en-US" sz="4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pPr/>
              <a:t>‹#›</a:t>
            </a:fld>
            <a:endParaRPr lang="en-US" dirty="0">
              <a:latin typeface="Segoe UI" pitchFamily="34" charset="0"/>
            </a:endParaRPr>
          </a:p>
        </p:txBody>
      </p:sp>
    </p:spTree>
    <p:extLst>
      <p:ext uri="{BB962C8B-B14F-4D97-AF65-F5344CB8AC3E}">
        <p14:creationId xmlns=""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smtClean="0"/>
              <a:t>Build 2012</a:t>
            </a:r>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51B1278-D92B-4AF3-A9C1-71DD298190CE}" type="datetimeFigureOut">
              <a:rPr lang="en-US" smtClean="0"/>
              <a:pPr/>
              <a:t>3/14/2015</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503" rtl="0" eaLnBrk="1" latinLnBrk="0" hangingPunct="1">
      <a:lnSpc>
        <a:spcPct val="90000"/>
      </a:lnSpc>
      <a:spcAft>
        <a:spcPts val="340"/>
      </a:spcAft>
      <a:defRPr sz="1000" kern="1200">
        <a:solidFill>
          <a:schemeClr val="tx1"/>
        </a:solidFill>
        <a:latin typeface="Segoe UI Light" pitchFamily="34" charset="0"/>
        <a:ea typeface="+mn-ea"/>
        <a:cs typeface="+mn-cs"/>
      </a:defRPr>
    </a:lvl1pPr>
    <a:lvl2pPr marL="217206" indent="-107928" algn="l" defTabSz="932503" rtl="0" eaLnBrk="1" latinLnBrk="0" hangingPunct="1">
      <a:lnSpc>
        <a:spcPct val="90000"/>
      </a:lnSpc>
      <a:spcAft>
        <a:spcPts val="340"/>
      </a:spcAft>
      <a:buFont typeface="Arial" pitchFamily="34" charset="0"/>
      <a:buChar char="•"/>
      <a:defRPr sz="1000" kern="1200">
        <a:solidFill>
          <a:schemeClr val="tx1"/>
        </a:solidFill>
        <a:latin typeface="Segoe UI Light" pitchFamily="34" charset="0"/>
        <a:ea typeface="+mn-ea"/>
        <a:cs typeface="+mn-cs"/>
      </a:defRPr>
    </a:lvl2pPr>
    <a:lvl3pPr marL="334578" indent="-117373" algn="l" defTabSz="932503" rtl="0" eaLnBrk="1" latinLnBrk="0" hangingPunct="1">
      <a:lnSpc>
        <a:spcPct val="90000"/>
      </a:lnSpc>
      <a:spcAft>
        <a:spcPts val="340"/>
      </a:spcAft>
      <a:buFont typeface="Arial" pitchFamily="34" charset="0"/>
      <a:buChar char="•"/>
      <a:defRPr sz="1000" kern="1200">
        <a:solidFill>
          <a:schemeClr val="tx1"/>
        </a:solidFill>
        <a:latin typeface="Segoe UI Light" pitchFamily="34" charset="0"/>
        <a:ea typeface="+mn-ea"/>
        <a:cs typeface="+mn-cs"/>
      </a:defRPr>
    </a:lvl3pPr>
    <a:lvl4pPr marL="492423" indent="-149751" algn="l" defTabSz="932503" rtl="0" eaLnBrk="1" latinLnBrk="0" hangingPunct="1">
      <a:lnSpc>
        <a:spcPct val="90000"/>
      </a:lnSpc>
      <a:spcAft>
        <a:spcPts val="340"/>
      </a:spcAft>
      <a:buFont typeface="Arial" pitchFamily="34" charset="0"/>
      <a:buChar char="•"/>
      <a:defRPr sz="1000" kern="1200">
        <a:solidFill>
          <a:schemeClr val="tx1"/>
        </a:solidFill>
        <a:latin typeface="Segoe UI Light" pitchFamily="34" charset="0"/>
        <a:ea typeface="+mn-ea"/>
        <a:cs typeface="+mn-cs"/>
      </a:defRPr>
    </a:lvl4pPr>
    <a:lvl5pPr marL="627335" indent="-117373" algn="l" defTabSz="932503" rtl="0" eaLnBrk="1" latinLnBrk="0" hangingPunct="1">
      <a:lnSpc>
        <a:spcPct val="90000"/>
      </a:lnSpc>
      <a:spcAft>
        <a:spcPts val="340"/>
      </a:spcAft>
      <a:buFont typeface="Arial" pitchFamily="34" charset="0"/>
      <a:buChar char="•"/>
      <a:defRPr sz="1000" kern="1200">
        <a:solidFill>
          <a:schemeClr val="tx1"/>
        </a:solidFill>
        <a:latin typeface="Segoe UI Light" pitchFamily="34" charset="0"/>
        <a:ea typeface="+mn-ea"/>
        <a:cs typeface="+mn-cs"/>
      </a:defRPr>
    </a:lvl5pPr>
    <a:lvl6pPr marL="2331259" algn="l" defTabSz="932503" rtl="0" eaLnBrk="1" latinLnBrk="0" hangingPunct="1">
      <a:defRPr sz="1200" kern="1200">
        <a:solidFill>
          <a:schemeClr val="tx1"/>
        </a:solidFill>
        <a:latin typeface="+mn-lt"/>
        <a:ea typeface="+mn-ea"/>
        <a:cs typeface="+mn-cs"/>
      </a:defRPr>
    </a:lvl6pPr>
    <a:lvl7pPr marL="2797510" algn="l" defTabSz="932503" rtl="0" eaLnBrk="1" latinLnBrk="0" hangingPunct="1">
      <a:defRPr sz="1200" kern="1200">
        <a:solidFill>
          <a:schemeClr val="tx1"/>
        </a:solidFill>
        <a:latin typeface="+mn-lt"/>
        <a:ea typeface="+mn-ea"/>
        <a:cs typeface="+mn-cs"/>
      </a:defRPr>
    </a:lvl7pPr>
    <a:lvl8pPr marL="3263762" algn="l" defTabSz="932503" rtl="0" eaLnBrk="1" latinLnBrk="0" hangingPunct="1">
      <a:defRPr sz="1200" kern="1200">
        <a:solidFill>
          <a:schemeClr val="tx1"/>
        </a:solidFill>
        <a:latin typeface="+mn-lt"/>
        <a:ea typeface="+mn-ea"/>
        <a:cs typeface="+mn-cs"/>
      </a:defRPr>
    </a:lvl8pPr>
    <a:lvl9pPr marL="3730014" algn="l" defTabSz="93250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r>
              <a:rPr lang="en-US" smtClean="0"/>
              <a:t>14/3/2015</a:t>
            </a:r>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xmlns="" val="19503684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AD42FA0-0BBE-438B-BB64-0D199DD69FA0}" type="slidenum">
              <a:rPr lang="en-US" smtClean="0">
                <a:solidFill>
                  <a:prstClr val="black"/>
                </a:solidFill>
              </a:rPr>
              <a:pPr/>
              <a:t>3</a:t>
            </a:fld>
            <a:endParaRPr lang="en-US" dirty="0">
              <a:solidFill>
                <a:prstClr val="black"/>
              </a:solidFill>
            </a:endParaRPr>
          </a:p>
        </p:txBody>
      </p:sp>
    </p:spTree>
    <p:extLst>
      <p:ext uri="{BB962C8B-B14F-4D97-AF65-F5344CB8AC3E}">
        <p14:creationId xmlns="" xmlns:p14="http://schemas.microsoft.com/office/powerpoint/2010/main" val="35580060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AD42FA0-0BBE-438B-BB64-0D199DD69FA0}" type="slidenum">
              <a:rPr lang="en-US" smtClean="0">
                <a:solidFill>
                  <a:prstClr val="black"/>
                </a:solidFill>
              </a:rPr>
              <a:pPr/>
              <a:t>21</a:t>
            </a:fld>
            <a:endParaRPr lang="en-US" dirty="0">
              <a:solidFill>
                <a:prstClr val="black"/>
              </a:solidFill>
            </a:endParaRPr>
          </a:p>
        </p:txBody>
      </p:sp>
    </p:spTree>
    <p:extLst>
      <p:ext uri="{BB962C8B-B14F-4D97-AF65-F5344CB8AC3E}">
        <p14:creationId xmlns="" xmlns:p14="http://schemas.microsoft.com/office/powerpoint/2010/main" val="24580474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AD42FA0-0BBE-438B-BB64-0D199DD69FA0}" type="slidenum">
              <a:rPr lang="en-US" smtClean="0">
                <a:solidFill>
                  <a:prstClr val="black"/>
                </a:solidFill>
              </a:rPr>
              <a:pPr/>
              <a:t>36</a:t>
            </a:fld>
            <a:endParaRPr lang="en-US" dirty="0">
              <a:solidFill>
                <a:prstClr val="black"/>
              </a:solidFill>
            </a:endParaRPr>
          </a:p>
        </p:txBody>
      </p:sp>
    </p:spTree>
    <p:extLst>
      <p:ext uri="{BB962C8B-B14F-4D97-AF65-F5344CB8AC3E}">
        <p14:creationId xmlns="" xmlns:p14="http://schemas.microsoft.com/office/powerpoint/2010/main" val="24580474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8.xml"/><Relationship Id="rId6" Type="http://schemas.microsoft.com/office/2007/relationships/hdphoto" Target="../media/hdphoto3.wdp"/></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jpeg"/><Relationship Id="rId1" Type="http://schemas.openxmlformats.org/officeDocument/2006/relationships/slideMaster" Target="../slideMasters/slideMaster9.xml"/><Relationship Id="rId4" Type="http://schemas.microsoft.com/office/2007/relationships/hdphoto" Target="../media/hdphoto3.wdp"/></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9.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9.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9.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Master" Target="../slideMasters/slideMaster9.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9.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9.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9.xml"/></Relationships>
</file>

<file path=ppt/slideLayouts/_rels/slideLayout142.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5.png"/><Relationship Id="rId1" Type="http://schemas.openxmlformats.org/officeDocument/2006/relationships/slideMaster" Target="../slideMasters/slideMaster10.xml"/><Relationship Id="rId5" Type="http://schemas.microsoft.com/office/2007/relationships/hdphoto" Target="../media/hdphoto3.wdp"/><Relationship Id="rId4" Type="http://schemas.openxmlformats.org/officeDocument/2006/relationships/image" Target="../media/image9.png"/></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7.png"/><Relationship Id="rId1" Type="http://schemas.openxmlformats.org/officeDocument/2006/relationships/slideMaster" Target="../slideMasters/slideMaster10.xml"/><Relationship Id="rId4" Type="http://schemas.openxmlformats.org/officeDocument/2006/relationships/image" Target="../media/image17.png"/></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10.xml"/></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10.xml"/></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10.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0.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0.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0.xml"/></Relationships>
</file>

<file path=ppt/slideLayouts/_rels/slideLayout151.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5.png"/><Relationship Id="rId1" Type="http://schemas.openxmlformats.org/officeDocument/2006/relationships/slideMaster" Target="../slideMasters/slideMaster11.xml"/><Relationship Id="rId5" Type="http://schemas.microsoft.com/office/2007/relationships/hdphoto" Target="../media/hdphoto3.wdp"/><Relationship Id="rId4" Type="http://schemas.openxmlformats.org/officeDocument/2006/relationships/image" Target="../media/image9.png"/></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7.png"/><Relationship Id="rId1" Type="http://schemas.openxmlformats.org/officeDocument/2006/relationships/slideMaster" Target="../slideMasters/slideMaster11.xml"/><Relationship Id="rId4" Type="http://schemas.openxmlformats.org/officeDocument/2006/relationships/image" Target="../media/image17.png"/></Relationships>
</file>

<file path=ppt/slideLayouts/_rels/slideLayout15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11.xml"/></Relationships>
</file>

<file path=ppt/slideLayouts/_rels/slideLayout15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11.xml"/></Relationships>
</file>

<file path=ppt/slideLayouts/_rels/slideLayout15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11.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1.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1.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7.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eg"/><Relationship Id="rId1" Type="http://schemas.openxmlformats.org/officeDocument/2006/relationships/slideMaster" Target="../slideMasters/slideMaster7.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_Color  2">
    <p:spTree>
      <p:nvGrpSpPr>
        <p:cNvPr id="1" name=""/>
        <p:cNvGrpSpPr/>
        <p:nvPr/>
      </p:nvGrpSpPr>
      <p:grpSpPr>
        <a:xfrm>
          <a:off x="0" y="0"/>
          <a:ext cx="0" cy="0"/>
          <a:chOff x="0" y="0"/>
          <a:chExt cx="0" cy="0"/>
        </a:xfrm>
      </p:grpSpPr>
      <p:sp>
        <p:nvSpPr>
          <p:cNvPr id="7" name="Text Placeholder 6"/>
          <p:cNvSpPr>
            <a:spLocks noGrp="1"/>
          </p:cNvSpPr>
          <p:nvPr>
            <p:ph type="body" sz="quarter" idx="11"/>
          </p:nvPr>
        </p:nvSpPr>
        <p:spPr>
          <a:xfrm>
            <a:off x="274638" y="5783263"/>
            <a:ext cx="11887200" cy="914400"/>
          </a:xfrm>
        </p:spPr>
        <p:txBody>
          <a:bodyPr lIns="0" tIns="0" rIns="0" bIns="0" anchor="b">
            <a:noAutofit/>
          </a:bodyPr>
          <a:lstStyle>
            <a:lvl1pPr>
              <a:defRPr sz="2000" baseline="0">
                <a:latin typeface="+mn-lt"/>
              </a:defRPr>
            </a:lvl1pPr>
          </a:lstStyle>
          <a:p>
            <a:pPr lvl="0"/>
            <a:r>
              <a:rPr lang="en-US" smtClean="0"/>
              <a:t>Click to edit Master text styles</a:t>
            </a:r>
          </a:p>
        </p:txBody>
      </p:sp>
      <p:sp>
        <p:nvSpPr>
          <p:cNvPr id="2" name="Title 1"/>
          <p:cNvSpPr>
            <a:spLocks noGrp="1"/>
          </p:cNvSpPr>
          <p:nvPr>
            <p:ph type="title" hasCustomPrompt="1"/>
          </p:nvPr>
        </p:nvSpPr>
        <p:spPr>
          <a:xfrm>
            <a:off x="274638" y="3040856"/>
            <a:ext cx="11887199" cy="912813"/>
          </a:xfrm>
        </p:spPr>
        <p:txBody>
          <a:bodyPr lIns="0" tIns="0" rIns="0" bIns="0"/>
          <a:lstStyle>
            <a:lvl1pPr>
              <a:defRPr sz="5400"/>
            </a:lvl1pPr>
          </a:lstStyle>
          <a:p>
            <a:r>
              <a:rPr lang="en-US" dirty="0" smtClean="0"/>
              <a:t>Click to edit master title style</a:t>
            </a:r>
            <a:endParaRPr lang="en-US" dirty="0"/>
          </a:p>
        </p:txBody>
      </p:sp>
    </p:spTree>
    <p:extLst>
      <p:ext uri="{BB962C8B-B14F-4D97-AF65-F5344CB8AC3E}">
        <p14:creationId xmlns="" xmlns:p14="http://schemas.microsoft.com/office/powerpoint/2010/main" val="23048730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ank Layout">
    <p:spTree>
      <p:nvGrpSpPr>
        <p:cNvPr id="1" name=""/>
        <p:cNvGrpSpPr/>
        <p:nvPr/>
      </p:nvGrpSpPr>
      <p:grpSpPr>
        <a:xfrm>
          <a:off x="0" y="0"/>
          <a:ext cx="0" cy="0"/>
          <a:chOff x="0" y="0"/>
          <a:chExt cx="0" cy="0"/>
        </a:xfrm>
      </p:grpSpPr>
    </p:spTree>
    <p:extLst>
      <p:ext uri="{BB962C8B-B14F-4D97-AF65-F5344CB8AC3E}">
        <p14:creationId xmlns="" xmlns:p14="http://schemas.microsoft.com/office/powerpoint/2010/main" val="240431257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92084"/>
            <a:ext cx="11375537" cy="734125"/>
          </a:xfrm>
        </p:spPr>
        <p:txBody>
          <a:bodyPr/>
          <a:lstStyle/>
          <a:p>
            <a:r>
              <a:rPr lang="en-US" dirty="0" smtClean="0"/>
              <a:t>Click to edit master title style</a:t>
            </a:r>
            <a:endParaRPr lang="en-US" dirty="0"/>
          </a:p>
        </p:txBody>
      </p:sp>
      <p:sp>
        <p:nvSpPr>
          <p:cNvPr id="4" name="Text Placeholder 3"/>
          <p:cNvSpPr>
            <a:spLocks noGrp="1"/>
          </p:cNvSpPr>
          <p:nvPr>
            <p:ph type="body" sz="quarter" idx="10" hasCustomPrompt="1"/>
          </p:nvPr>
        </p:nvSpPr>
        <p:spPr>
          <a:xfrm>
            <a:off x="274639" y="1211264"/>
            <a:ext cx="5477312" cy="1697642"/>
          </a:xfrm>
        </p:spPr>
        <p:txBody>
          <a:bodyPr wrap="square">
            <a:spAutoFit/>
          </a:bodyPr>
          <a:lstStyle>
            <a:lvl1pPr marL="218945" indent="-218945">
              <a:spcBef>
                <a:spcPts val="899"/>
              </a:spcBef>
              <a:buClr>
                <a:schemeClr val="tx1"/>
              </a:buClr>
              <a:buFont typeface="Wingdings" pitchFamily="2" charset="2"/>
              <a:buChar char=""/>
              <a:defRPr/>
            </a:lvl1pPr>
            <a:lvl2pPr marL="390293" indent="-171348">
              <a:defRPr sz="1764" spc="-38" baseline="0"/>
            </a:lvl2pPr>
            <a:lvl3pPr marL="514045" indent="-123751">
              <a:tabLst/>
              <a:defRPr sz="1470" spc="-38" baseline="0"/>
            </a:lvl3pPr>
            <a:lvl4pPr marL="647315" indent="-133271">
              <a:defRPr sz="1323" spc="-38" baseline="0"/>
            </a:lvl4pPr>
            <a:lvl5pPr marL="771067" indent="-123751">
              <a:tabLst/>
              <a:defRPr sz="1323" spc="-38" baseline="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ext Placeholder 6"/>
          <p:cNvSpPr>
            <a:spLocks noGrp="1"/>
          </p:cNvSpPr>
          <p:nvPr>
            <p:ph type="body" sz="quarter" idx="11" hasCustomPrompt="1"/>
          </p:nvPr>
        </p:nvSpPr>
        <p:spPr>
          <a:xfrm>
            <a:off x="5751953" y="1211263"/>
            <a:ext cx="5495487" cy="1697642"/>
          </a:xfrm>
        </p:spPr>
        <p:txBody>
          <a:bodyPr wrap="square">
            <a:spAutoFit/>
          </a:bodyPr>
          <a:lstStyle>
            <a:lvl1pPr marL="254642" indent="-254642">
              <a:spcBef>
                <a:spcPts val="899"/>
              </a:spcBef>
              <a:buFont typeface="Wingdings" pitchFamily="2" charset="2"/>
              <a:buChar char=""/>
              <a:defRPr lang="en-US" sz="2939" kern="1200" spc="-52" baseline="0" dirty="0" smtClean="0">
                <a:gradFill>
                  <a:gsLst>
                    <a:gs pos="1250">
                      <a:schemeClr val="tx1"/>
                    </a:gs>
                    <a:gs pos="100000">
                      <a:schemeClr val="tx1"/>
                    </a:gs>
                  </a:gsLst>
                  <a:lin ang="5400000" scaled="0"/>
                </a:gradFill>
                <a:latin typeface="+mj-lt"/>
                <a:ea typeface="+mn-ea"/>
                <a:cs typeface="+mn-cs"/>
              </a:defRPr>
            </a:lvl1pPr>
            <a:lvl2pPr marL="475968" indent="-257022">
              <a:defRPr lang="en-US" sz="1764" kern="1200" spc="-38" baseline="0" dirty="0" smtClean="0">
                <a:gradFill>
                  <a:gsLst>
                    <a:gs pos="1250">
                      <a:schemeClr val="tx1"/>
                    </a:gs>
                    <a:gs pos="100000">
                      <a:schemeClr val="tx1"/>
                    </a:gs>
                  </a:gsLst>
                  <a:lin ang="5400000" scaled="0"/>
                </a:gradFill>
                <a:latin typeface="+mn-lt"/>
                <a:ea typeface="+mn-ea"/>
                <a:cs typeface="+mn-cs"/>
              </a:defRPr>
            </a:lvl2pPr>
            <a:lvl3pPr marL="647315" indent="-257022">
              <a:defRPr lang="en-US" sz="1470" kern="1200" spc="-38" baseline="0" dirty="0" smtClean="0">
                <a:gradFill>
                  <a:gsLst>
                    <a:gs pos="1250">
                      <a:schemeClr val="tx1"/>
                    </a:gs>
                    <a:gs pos="100000">
                      <a:schemeClr val="tx1"/>
                    </a:gs>
                  </a:gsLst>
                  <a:lin ang="5400000" scaled="0"/>
                </a:gradFill>
                <a:latin typeface="+mn-lt"/>
                <a:ea typeface="+mn-ea"/>
                <a:cs typeface="+mn-cs"/>
              </a:defRPr>
            </a:lvl3pPr>
            <a:lvl4pPr marL="771067" indent="-257022">
              <a:defRPr lang="en-US" sz="1323" kern="1200" spc="-38" baseline="0" dirty="0" smtClean="0">
                <a:gradFill>
                  <a:gsLst>
                    <a:gs pos="1250">
                      <a:schemeClr val="tx1"/>
                    </a:gs>
                    <a:gs pos="100000">
                      <a:schemeClr val="tx1"/>
                    </a:gs>
                  </a:gsLst>
                  <a:lin ang="5400000" scaled="0"/>
                </a:gradFill>
                <a:latin typeface="+mn-lt"/>
                <a:ea typeface="+mn-ea"/>
                <a:cs typeface="+mn-cs"/>
              </a:defRPr>
            </a:lvl4pPr>
            <a:lvl5pPr marL="904338" indent="-257022">
              <a:defRPr lang="en-US" sz="1323" kern="1200" spc="-38" baseline="0" dirty="0">
                <a:gradFill>
                  <a:gsLst>
                    <a:gs pos="1250">
                      <a:schemeClr val="tx1"/>
                    </a:gs>
                    <a:gs pos="100000">
                      <a:schemeClr val="tx1"/>
                    </a:gs>
                  </a:gsLst>
                  <a:lin ang="5400000" scaled="0"/>
                </a:gradFill>
                <a:latin typeface="+mn-lt"/>
                <a:ea typeface="+mn-ea"/>
                <a:cs typeface="+mn-cs"/>
              </a:defRPr>
            </a:lvl5pPr>
          </a:lstStyle>
          <a:p>
            <a:pPr marL="218945" marR="0" lvl="0" indent="-218945" algn="l" defTabSz="685365"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dirty="0" smtClean="0"/>
              <a:t>Click to edit master text styles</a:t>
            </a:r>
          </a:p>
          <a:p>
            <a:pPr marL="390293" marR="0" lvl="1" indent="-171348" algn="l" defTabSz="685365" rtl="0" eaLnBrk="1" fontAlgn="auto" latinLnBrk="0" hangingPunct="1">
              <a:lnSpc>
                <a:spcPct val="90000"/>
              </a:lnSpc>
              <a:spcBef>
                <a:spcPct val="20000"/>
              </a:spcBef>
              <a:spcAft>
                <a:spcPts val="0"/>
              </a:spcAft>
              <a:buClrTx/>
              <a:buSzPct val="90000"/>
              <a:buFont typeface="Wingdings" pitchFamily="2" charset="2"/>
              <a:buChar char=""/>
              <a:tabLst/>
            </a:pPr>
            <a:r>
              <a:rPr lang="en-US" dirty="0" smtClean="0"/>
              <a:t>Second level</a:t>
            </a:r>
          </a:p>
          <a:p>
            <a:pPr marL="514045" marR="0" lvl="2" indent="-123751" algn="l" defTabSz="685365" rtl="0" eaLnBrk="1" fontAlgn="auto" latinLnBrk="0" hangingPunct="1">
              <a:lnSpc>
                <a:spcPct val="90000"/>
              </a:lnSpc>
              <a:spcBef>
                <a:spcPct val="20000"/>
              </a:spcBef>
              <a:spcAft>
                <a:spcPts val="0"/>
              </a:spcAft>
              <a:buClrTx/>
              <a:buSzPct val="90000"/>
              <a:buFont typeface="Wingdings" pitchFamily="2" charset="2"/>
              <a:buChar char=""/>
              <a:tabLst/>
            </a:pPr>
            <a:r>
              <a:rPr lang="en-US" dirty="0" smtClean="0"/>
              <a:t>Third level</a:t>
            </a:r>
          </a:p>
          <a:p>
            <a:pPr marL="647315" marR="0" lvl="3" indent="-133271" algn="l" defTabSz="685365" rtl="0" eaLnBrk="1" fontAlgn="auto" latinLnBrk="0" hangingPunct="1">
              <a:lnSpc>
                <a:spcPct val="90000"/>
              </a:lnSpc>
              <a:spcBef>
                <a:spcPct val="20000"/>
              </a:spcBef>
              <a:spcAft>
                <a:spcPts val="0"/>
              </a:spcAft>
              <a:buClrTx/>
              <a:buSzPct val="90000"/>
              <a:buFont typeface="Wingdings" pitchFamily="2" charset="2"/>
              <a:buChar char=""/>
              <a:tabLst/>
            </a:pPr>
            <a:r>
              <a:rPr lang="en-US" dirty="0" smtClean="0"/>
              <a:t>Fourth level</a:t>
            </a:r>
          </a:p>
          <a:p>
            <a:pPr marL="771067" marR="0" lvl="4" indent="-123751" algn="l" defTabSz="685365" rtl="0" eaLnBrk="1" fontAlgn="auto" latinLnBrk="0" hangingPunct="1">
              <a:lnSpc>
                <a:spcPct val="90000"/>
              </a:lnSpc>
              <a:spcBef>
                <a:spcPct val="20000"/>
              </a:spcBef>
              <a:spcAft>
                <a:spcPts val="0"/>
              </a:spcAft>
              <a:buClrTx/>
              <a:buSzPct val="90000"/>
              <a:buFont typeface="Wingdings" pitchFamily="2" charset="2"/>
              <a:buChar char=""/>
              <a:tabLst/>
            </a:pPr>
            <a:r>
              <a:rPr lang="en-US" dirty="0" smtClean="0"/>
              <a:t>Fifth level</a:t>
            </a:r>
            <a:endParaRPr lang="en-US" dirty="0"/>
          </a:p>
        </p:txBody>
      </p:sp>
    </p:spTree>
    <p:extLst>
      <p:ext uri="{BB962C8B-B14F-4D97-AF65-F5344CB8AC3E}">
        <p14:creationId xmlns="" xmlns:p14="http://schemas.microsoft.com/office/powerpoint/2010/main" val="1456788104"/>
      </p:ext>
    </p:extLst>
  </p:cSld>
  <p:clrMapOvr>
    <a:masterClrMapping/>
  </p:clrMapOvr>
  <p:transition>
    <p:fade/>
  </p:transition>
  <p:timing>
    <p:tnLst>
      <p:par>
        <p:cT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92084"/>
            <a:ext cx="11375537" cy="734125"/>
          </a:xfrm>
        </p:spPr>
        <p:txBody>
          <a:bodyPr/>
          <a:lstStyle/>
          <a:p>
            <a:r>
              <a:rPr lang="en-US" dirty="0" smtClean="0"/>
              <a:t>Click to edit master title style</a:t>
            </a:r>
            <a:endParaRPr lang="en-US" dirty="0"/>
          </a:p>
        </p:txBody>
      </p:sp>
      <p:sp>
        <p:nvSpPr>
          <p:cNvPr id="6" name="Text Placeholder 5"/>
          <p:cNvSpPr>
            <a:spLocks noGrp="1"/>
          </p:cNvSpPr>
          <p:nvPr>
            <p:ph type="body" sz="quarter" idx="11" hasCustomPrompt="1"/>
          </p:nvPr>
        </p:nvSpPr>
        <p:spPr>
          <a:xfrm>
            <a:off x="274638" y="1211263"/>
            <a:ext cx="5486400" cy="1647919"/>
          </a:xfrm>
        </p:spPr>
        <p:txBody>
          <a:bodyPr>
            <a:spAutoFit/>
          </a:bodyPr>
          <a:lstStyle>
            <a:lvl1pPr marL="0" indent="0">
              <a:spcBef>
                <a:spcPts val="899"/>
              </a:spcBef>
              <a:buNone/>
              <a:defRPr sz="2939">
                <a:gradFill>
                  <a:gsLst>
                    <a:gs pos="100000">
                      <a:schemeClr val="tx2"/>
                    </a:gs>
                    <a:gs pos="0">
                      <a:schemeClr val="tx2"/>
                    </a:gs>
                  </a:gsLst>
                  <a:lin ang="5400000" scaled="0"/>
                </a:gradFill>
                <a:latin typeface="+mj-lt"/>
              </a:defRPr>
            </a:lvl1pPr>
            <a:lvl2pPr marL="0" indent="0">
              <a:buNone/>
              <a:defRPr sz="1470" spc="-38" baseline="0"/>
            </a:lvl2pPr>
            <a:lvl3pPr marL="174918" indent="0">
              <a:buNone/>
              <a:defRPr sz="1470" spc="-38" baseline="0"/>
            </a:lvl3pPr>
            <a:lvl4pPr marL="342697" indent="0">
              <a:buNone/>
              <a:defRPr sz="1323" spc="-38" baseline="0"/>
            </a:lvl4pPr>
            <a:lvl5pPr marL="519995" indent="0">
              <a:buNone/>
              <a:defRPr sz="1323" spc="-38" baseline="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hasCustomPrompt="1"/>
          </p:nvPr>
        </p:nvSpPr>
        <p:spPr>
          <a:xfrm>
            <a:off x="5761038" y="1211265"/>
            <a:ext cx="5504574" cy="1647919"/>
          </a:xfrm>
        </p:spPr>
        <p:txBody>
          <a:bodyPr>
            <a:spAutoFit/>
          </a:bodyPr>
          <a:lstStyle>
            <a:lvl1pPr marL="0" indent="0">
              <a:spcBef>
                <a:spcPts val="899"/>
              </a:spcBef>
              <a:buNone/>
              <a:defRPr lang="en-US" sz="2939" kern="1200" spc="-52" baseline="0" dirty="0" smtClean="0">
                <a:gradFill>
                  <a:gsLst>
                    <a:gs pos="100000">
                      <a:schemeClr val="tx2"/>
                    </a:gs>
                    <a:gs pos="0">
                      <a:schemeClr val="tx2"/>
                    </a:gs>
                  </a:gsLst>
                  <a:lin ang="5400000" scaled="0"/>
                </a:gradFill>
                <a:latin typeface="+mj-lt"/>
                <a:ea typeface="+mn-ea"/>
                <a:cs typeface="+mn-cs"/>
              </a:defRPr>
            </a:lvl1pPr>
            <a:lvl2pPr marL="2380" marR="0" indent="0" algn="l" defTabSz="685365" rtl="0" eaLnBrk="1" fontAlgn="auto" latinLnBrk="0" hangingPunct="1">
              <a:lnSpc>
                <a:spcPct val="90000"/>
              </a:lnSpc>
              <a:spcBef>
                <a:spcPct val="20000"/>
              </a:spcBef>
              <a:spcAft>
                <a:spcPts val="0"/>
              </a:spcAft>
              <a:buClrTx/>
              <a:buSzPct val="90000"/>
              <a:buFont typeface="Arial" pitchFamily="34" charset="0"/>
              <a:buNone/>
              <a:tabLst/>
              <a:defRPr lang="en-US" sz="1470" kern="1200" spc="-38" baseline="0" dirty="0" smtClean="0">
                <a:gradFill>
                  <a:gsLst>
                    <a:gs pos="1250">
                      <a:schemeClr val="tx1"/>
                    </a:gs>
                    <a:gs pos="100000">
                      <a:schemeClr val="tx1"/>
                    </a:gs>
                  </a:gsLst>
                  <a:lin ang="5400000" scaled="0"/>
                </a:gradFill>
                <a:latin typeface="+mn-lt"/>
                <a:ea typeface="+mn-ea"/>
                <a:cs typeface="+mn-cs"/>
              </a:defRPr>
            </a:lvl2pPr>
            <a:lvl3pPr marL="174918" marR="0" indent="0" algn="l" defTabSz="685365" rtl="0" eaLnBrk="1" fontAlgn="auto" latinLnBrk="0" hangingPunct="1">
              <a:lnSpc>
                <a:spcPct val="90000"/>
              </a:lnSpc>
              <a:spcBef>
                <a:spcPct val="20000"/>
              </a:spcBef>
              <a:spcAft>
                <a:spcPts val="0"/>
              </a:spcAft>
              <a:buClrTx/>
              <a:buSzPct val="90000"/>
              <a:buFont typeface="Arial" pitchFamily="34" charset="0"/>
              <a:buNone/>
              <a:tabLst/>
              <a:defRPr lang="en-US" sz="1470" kern="1200" spc="-38" baseline="0" dirty="0" smtClean="0">
                <a:gradFill>
                  <a:gsLst>
                    <a:gs pos="1250">
                      <a:schemeClr val="tx1"/>
                    </a:gs>
                    <a:gs pos="100000">
                      <a:schemeClr val="tx1"/>
                    </a:gs>
                  </a:gsLst>
                  <a:lin ang="5400000" scaled="0"/>
                </a:gradFill>
                <a:latin typeface="+mn-lt"/>
                <a:ea typeface="+mn-ea"/>
                <a:cs typeface="+mn-cs"/>
              </a:defRPr>
            </a:lvl3pPr>
            <a:lvl4pPr marL="345076" marR="0" indent="0" algn="l" defTabSz="685365" rtl="0" eaLnBrk="1" fontAlgn="auto" latinLnBrk="0" hangingPunct="1">
              <a:lnSpc>
                <a:spcPct val="90000"/>
              </a:lnSpc>
              <a:spcBef>
                <a:spcPct val="20000"/>
              </a:spcBef>
              <a:spcAft>
                <a:spcPts val="0"/>
              </a:spcAft>
              <a:buClrTx/>
              <a:buSzPct val="90000"/>
              <a:buFont typeface="Arial" pitchFamily="34" charset="0"/>
              <a:buNone/>
              <a:tabLst/>
              <a:defRPr lang="en-US" sz="1323" kern="1200" spc="-38" baseline="0" dirty="0" smtClean="0">
                <a:gradFill>
                  <a:gsLst>
                    <a:gs pos="1250">
                      <a:schemeClr val="tx1"/>
                    </a:gs>
                    <a:gs pos="100000">
                      <a:schemeClr val="tx1"/>
                    </a:gs>
                  </a:gsLst>
                  <a:lin ang="5400000" scaled="0"/>
                </a:gradFill>
                <a:latin typeface="+mn-lt"/>
                <a:ea typeface="+mn-ea"/>
                <a:cs typeface="+mn-cs"/>
              </a:defRPr>
            </a:lvl4pPr>
            <a:lvl5pPr marL="515234" marR="0" indent="0" algn="l" defTabSz="685365" rtl="0" eaLnBrk="1" fontAlgn="auto" latinLnBrk="0" hangingPunct="1">
              <a:lnSpc>
                <a:spcPct val="90000"/>
              </a:lnSpc>
              <a:spcBef>
                <a:spcPct val="20000"/>
              </a:spcBef>
              <a:spcAft>
                <a:spcPts val="0"/>
              </a:spcAft>
              <a:buClrTx/>
              <a:buSzPct val="90000"/>
              <a:buFont typeface="Arial" pitchFamily="34" charset="0"/>
              <a:buNone/>
              <a:tabLst/>
              <a:defRPr lang="en-US" sz="1323" kern="1200" spc="-38" baseline="0" dirty="0">
                <a:gradFill>
                  <a:gsLst>
                    <a:gs pos="1250">
                      <a:schemeClr val="tx1"/>
                    </a:gs>
                    <a:gs pos="100000">
                      <a:schemeClr val="tx1"/>
                    </a:gs>
                  </a:gsLst>
                  <a:lin ang="5400000" scaled="0"/>
                </a:gradFill>
                <a:latin typeface="+mn-lt"/>
                <a:ea typeface="+mn-ea"/>
                <a:cs typeface="+mn-cs"/>
              </a:defRPr>
            </a:lvl5pPr>
          </a:lstStyle>
          <a:p>
            <a:pPr marL="0" marR="0" lvl="0" indent="0" algn="l" defTabSz="685365"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 xmlns:p14="http://schemas.microsoft.com/office/powerpoint/2010/main" val="735357847"/>
      </p:ext>
    </p:extLst>
  </p:cSld>
  <p:clrMapOvr>
    <a:masterClrMapping/>
  </p:clrMapOvr>
  <p:transition>
    <p:fade/>
  </p:transition>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92084"/>
            <a:ext cx="11375537" cy="734125"/>
          </a:xfrm>
        </p:spPr>
        <p:txBody>
          <a:bodyPr/>
          <a:lstStyle/>
          <a:p>
            <a:r>
              <a:rPr lang="en-US" dirty="0" smtClean="0"/>
              <a:t>Click to edit master title style</a:t>
            </a:r>
            <a:endParaRPr lang="en-US" dirty="0"/>
          </a:p>
        </p:txBody>
      </p:sp>
      <p:sp>
        <p:nvSpPr>
          <p:cNvPr id="6" name="Text Placeholder 5"/>
          <p:cNvSpPr>
            <a:spLocks noGrp="1"/>
          </p:cNvSpPr>
          <p:nvPr>
            <p:ph type="body" sz="quarter" idx="11" hasCustomPrompt="1"/>
          </p:nvPr>
        </p:nvSpPr>
        <p:spPr>
          <a:xfrm>
            <a:off x="274638" y="1211265"/>
            <a:ext cx="5486400" cy="1647919"/>
          </a:xfrm>
        </p:spPr>
        <p:txBody>
          <a:bodyPr>
            <a:spAutoFit/>
          </a:bodyPr>
          <a:lstStyle>
            <a:lvl1pPr marL="0" indent="0">
              <a:spcBef>
                <a:spcPts val="899"/>
              </a:spcBef>
              <a:buNone/>
              <a:defRPr sz="2939">
                <a:gradFill>
                  <a:gsLst>
                    <a:gs pos="1000">
                      <a:schemeClr val="tx1"/>
                    </a:gs>
                    <a:gs pos="98000">
                      <a:schemeClr val="tx1"/>
                    </a:gs>
                  </a:gsLst>
                  <a:lin ang="5400000" scaled="0"/>
                </a:gradFill>
                <a:latin typeface="+mj-lt"/>
              </a:defRPr>
            </a:lvl1pPr>
            <a:lvl2pPr marL="0" indent="0">
              <a:buNone/>
              <a:defRPr sz="1470" spc="-38" baseline="0">
                <a:gradFill>
                  <a:gsLst>
                    <a:gs pos="1000">
                      <a:schemeClr val="tx1"/>
                    </a:gs>
                    <a:gs pos="98000">
                      <a:schemeClr val="tx1"/>
                    </a:gs>
                  </a:gsLst>
                  <a:lin ang="5400000" scaled="0"/>
                </a:gradFill>
              </a:defRPr>
            </a:lvl2pPr>
            <a:lvl3pPr marL="174918" indent="0">
              <a:buNone/>
              <a:defRPr sz="1470" spc="-38" baseline="0">
                <a:gradFill>
                  <a:gsLst>
                    <a:gs pos="1000">
                      <a:schemeClr val="tx1"/>
                    </a:gs>
                    <a:gs pos="98000">
                      <a:schemeClr val="tx1"/>
                    </a:gs>
                  </a:gsLst>
                  <a:lin ang="5400000" scaled="0"/>
                </a:gradFill>
              </a:defRPr>
            </a:lvl3pPr>
            <a:lvl4pPr marL="342697" indent="0">
              <a:buNone/>
              <a:defRPr sz="1323" spc="-38" baseline="0">
                <a:gradFill>
                  <a:gsLst>
                    <a:gs pos="1000">
                      <a:schemeClr val="tx1"/>
                    </a:gs>
                    <a:gs pos="98000">
                      <a:schemeClr val="tx1"/>
                    </a:gs>
                  </a:gsLst>
                  <a:lin ang="5400000" scaled="0"/>
                </a:gradFill>
              </a:defRPr>
            </a:lvl4pPr>
            <a:lvl5pPr marL="519995" indent="0">
              <a:buNone/>
              <a:defRPr sz="1323" spc="-38" baseline="0">
                <a:gradFill>
                  <a:gsLst>
                    <a:gs pos="1000">
                      <a:schemeClr val="tx1"/>
                    </a:gs>
                    <a:gs pos="98000">
                      <a:schemeClr val="tx1"/>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hasCustomPrompt="1"/>
          </p:nvPr>
        </p:nvSpPr>
        <p:spPr>
          <a:xfrm>
            <a:off x="5761038" y="1211265"/>
            <a:ext cx="5504574" cy="1647919"/>
          </a:xfrm>
        </p:spPr>
        <p:txBody>
          <a:bodyPr>
            <a:spAutoFit/>
          </a:bodyPr>
          <a:lstStyle>
            <a:lvl1pPr marL="0" indent="0">
              <a:spcBef>
                <a:spcPts val="899"/>
              </a:spcBef>
              <a:buNone/>
              <a:defRPr lang="en-US" sz="2939" kern="1200" spc="-52" baseline="0" dirty="0" smtClean="0">
                <a:gradFill>
                  <a:gsLst>
                    <a:gs pos="1000">
                      <a:schemeClr val="tx1"/>
                    </a:gs>
                    <a:gs pos="98000">
                      <a:schemeClr val="tx1"/>
                    </a:gs>
                  </a:gsLst>
                  <a:lin ang="5400000" scaled="0"/>
                </a:gradFill>
                <a:latin typeface="+mj-lt"/>
                <a:ea typeface="+mn-ea"/>
                <a:cs typeface="+mn-cs"/>
              </a:defRPr>
            </a:lvl1pPr>
            <a:lvl2pPr marL="2380" marR="0" indent="0" algn="l" defTabSz="685365" rtl="0" eaLnBrk="1" fontAlgn="auto" latinLnBrk="0" hangingPunct="1">
              <a:lnSpc>
                <a:spcPct val="90000"/>
              </a:lnSpc>
              <a:spcBef>
                <a:spcPct val="20000"/>
              </a:spcBef>
              <a:spcAft>
                <a:spcPts val="0"/>
              </a:spcAft>
              <a:buClrTx/>
              <a:buSzPct val="90000"/>
              <a:buFont typeface="Arial" pitchFamily="34" charset="0"/>
              <a:buNone/>
              <a:tabLst/>
              <a:defRPr lang="en-US" sz="1470" kern="1200" spc="-38" baseline="0" dirty="0" smtClean="0">
                <a:gradFill>
                  <a:gsLst>
                    <a:gs pos="1000">
                      <a:schemeClr val="tx1"/>
                    </a:gs>
                    <a:gs pos="98000">
                      <a:schemeClr val="tx1"/>
                    </a:gs>
                  </a:gsLst>
                  <a:lin ang="5400000" scaled="0"/>
                </a:gradFill>
                <a:latin typeface="+mn-lt"/>
                <a:ea typeface="+mn-ea"/>
                <a:cs typeface="+mn-cs"/>
              </a:defRPr>
            </a:lvl2pPr>
            <a:lvl3pPr marL="174918" marR="0" indent="0" algn="l" defTabSz="685365" rtl="0" eaLnBrk="1" fontAlgn="auto" latinLnBrk="0" hangingPunct="1">
              <a:lnSpc>
                <a:spcPct val="90000"/>
              </a:lnSpc>
              <a:spcBef>
                <a:spcPct val="20000"/>
              </a:spcBef>
              <a:spcAft>
                <a:spcPts val="0"/>
              </a:spcAft>
              <a:buClrTx/>
              <a:buSzPct val="90000"/>
              <a:buFont typeface="Arial" pitchFamily="34" charset="0"/>
              <a:buNone/>
              <a:tabLst/>
              <a:defRPr lang="en-US" sz="1470" kern="1200" spc="-38" baseline="0" dirty="0" smtClean="0">
                <a:gradFill>
                  <a:gsLst>
                    <a:gs pos="1000">
                      <a:schemeClr val="tx1"/>
                    </a:gs>
                    <a:gs pos="98000">
                      <a:schemeClr val="tx1"/>
                    </a:gs>
                  </a:gsLst>
                  <a:lin ang="5400000" scaled="0"/>
                </a:gradFill>
                <a:latin typeface="+mn-lt"/>
                <a:ea typeface="+mn-ea"/>
                <a:cs typeface="+mn-cs"/>
              </a:defRPr>
            </a:lvl3pPr>
            <a:lvl4pPr marL="345076" marR="0" indent="0" algn="l" defTabSz="685365" rtl="0" eaLnBrk="1" fontAlgn="auto" latinLnBrk="0" hangingPunct="1">
              <a:lnSpc>
                <a:spcPct val="90000"/>
              </a:lnSpc>
              <a:spcBef>
                <a:spcPct val="20000"/>
              </a:spcBef>
              <a:spcAft>
                <a:spcPts val="0"/>
              </a:spcAft>
              <a:buClrTx/>
              <a:buSzPct val="90000"/>
              <a:buFont typeface="Arial" pitchFamily="34" charset="0"/>
              <a:buNone/>
              <a:tabLst/>
              <a:defRPr lang="en-US" sz="1323" kern="1200" spc="-38" baseline="0" dirty="0" smtClean="0">
                <a:gradFill>
                  <a:gsLst>
                    <a:gs pos="1000">
                      <a:schemeClr val="tx1"/>
                    </a:gs>
                    <a:gs pos="98000">
                      <a:schemeClr val="tx1"/>
                    </a:gs>
                  </a:gsLst>
                  <a:lin ang="5400000" scaled="0"/>
                </a:gradFill>
                <a:latin typeface="+mn-lt"/>
                <a:ea typeface="+mn-ea"/>
                <a:cs typeface="+mn-cs"/>
              </a:defRPr>
            </a:lvl4pPr>
            <a:lvl5pPr marL="515234" marR="0" indent="0" algn="l" defTabSz="685365" rtl="0" eaLnBrk="1" fontAlgn="auto" latinLnBrk="0" hangingPunct="1">
              <a:lnSpc>
                <a:spcPct val="90000"/>
              </a:lnSpc>
              <a:spcBef>
                <a:spcPct val="20000"/>
              </a:spcBef>
              <a:spcAft>
                <a:spcPts val="0"/>
              </a:spcAft>
              <a:buClrTx/>
              <a:buSzPct val="90000"/>
              <a:buFont typeface="Arial" pitchFamily="34" charset="0"/>
              <a:buNone/>
              <a:tabLst/>
              <a:defRPr lang="en-US" sz="1323" kern="1200" spc="-38" baseline="0" dirty="0">
                <a:gradFill>
                  <a:gsLst>
                    <a:gs pos="1000">
                      <a:schemeClr val="tx1"/>
                    </a:gs>
                    <a:gs pos="98000">
                      <a:schemeClr val="tx1"/>
                    </a:gs>
                  </a:gsLst>
                  <a:lin ang="5400000" scaled="0"/>
                </a:gradFill>
                <a:latin typeface="+mn-lt"/>
                <a:ea typeface="+mn-ea"/>
                <a:cs typeface="+mn-cs"/>
              </a:defRPr>
            </a:lvl5pPr>
          </a:lstStyle>
          <a:p>
            <a:pPr marL="0" marR="0" lvl="0" indent="0" algn="l" defTabSz="685365"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 xmlns:p14="http://schemas.microsoft.com/office/powerpoint/2010/main" val="3590148650"/>
      </p:ext>
    </p:extLst>
  </p:cSld>
  <p:clrMapOvr>
    <a:masterClrMapping/>
  </p:clrMapOvr>
  <p:transition>
    <p:fade/>
  </p:transition>
  <p:timing>
    <p:tnLst>
      <p:par>
        <p:cT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lgn="l" defTabSz="685365" rtl="0" eaLnBrk="1" latinLnBrk="0" hangingPunct="1">
              <a:lnSpc>
                <a:spcPct val="90000"/>
              </a:lnSpc>
              <a:spcBef>
                <a:spcPct val="0"/>
              </a:spcBef>
              <a:buNone/>
              <a:defRPr lang="en-US" sz="3968" b="0" kern="1200" cap="none" spc="-75" baseline="0" dirty="0">
                <a:ln w="3175">
                  <a:noFill/>
                </a:ln>
                <a:gradFill>
                  <a:gsLst>
                    <a:gs pos="1250">
                      <a:schemeClr val="tx2"/>
                    </a:gs>
                    <a:gs pos="100000">
                      <a:schemeClr val="tx2"/>
                    </a:gs>
                  </a:gsLst>
                  <a:lin ang="5400000" scaled="0"/>
                </a:gradFill>
                <a:effectLst/>
                <a:latin typeface="+mj-lt"/>
                <a:ea typeface="+mn-ea"/>
                <a:cs typeface="Arial" charset="0"/>
              </a:defRPr>
            </a:lvl1pPr>
          </a:lstStyle>
          <a:p>
            <a:r>
              <a:rPr lang="en-US" dirty="0" smtClean="0"/>
              <a:t>Click to edit master title style</a:t>
            </a:r>
            <a:endParaRPr lang="en-US" dirty="0"/>
          </a:p>
        </p:txBody>
      </p:sp>
    </p:spTree>
    <p:extLst>
      <p:ext uri="{BB962C8B-B14F-4D97-AF65-F5344CB8AC3E}">
        <p14:creationId xmlns="" xmlns:p14="http://schemas.microsoft.com/office/powerpoint/2010/main" val="2134902805"/>
      </p:ext>
    </p:extLst>
  </p:cSld>
  <p:clrMapOvr>
    <a:masterClrMapping/>
  </p:clrMapOvr>
  <p:transition>
    <p:fade/>
  </p:transition>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 xmlns:p14="http://schemas.microsoft.com/office/powerpoint/2010/main" val="1513887456"/>
      </p:ext>
    </p:extLst>
  </p:cSld>
  <p:clrMapOvr>
    <a:masterClrMapping/>
  </p:clrMapOvr>
  <p:transition>
    <p:fade/>
  </p:transition>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4" name="Title 1"/>
          <p:cNvSpPr txBox="1">
            <a:spLocks/>
          </p:cNvSpPr>
          <p:nvPr userDrawn="1"/>
        </p:nvSpPr>
        <p:spPr>
          <a:xfrm>
            <a:off x="274638" y="314327"/>
            <a:ext cx="11375537" cy="946413"/>
          </a:xfrm>
          <a:prstGeom prst="rect">
            <a:avLst/>
          </a:prstGeom>
        </p:spPr>
        <p:txBody>
          <a:bodyPr lIns="107498" tIns="67186" rIns="107498" bIns="67186"/>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2"/>
                    </a:gs>
                    <a:gs pos="100000">
                      <a:schemeClr val="tx2"/>
                    </a:gs>
                  </a:gsLst>
                  <a:lin ang="5400000" scaled="0"/>
                </a:gradFill>
                <a:effectLst/>
                <a:latin typeface="+mj-lt"/>
                <a:ea typeface="+mn-ea"/>
                <a:cs typeface="Arial" charset="0"/>
              </a:defRPr>
            </a:lvl1pPr>
          </a:lstStyle>
          <a:p>
            <a:r>
              <a:rPr sz="3968">
                <a:gradFill>
                  <a:gsLst>
                    <a:gs pos="1250">
                      <a:srgbClr val="505050"/>
                    </a:gs>
                    <a:gs pos="100000">
                      <a:srgbClr val="505050"/>
                    </a:gs>
                  </a:gsLst>
                  <a:lin ang="5400000" scaled="0"/>
                </a:gradFill>
              </a:rPr>
              <a:t>Cloud, an ‘evolution’ for IT</a:t>
            </a:r>
          </a:p>
        </p:txBody>
      </p:sp>
    </p:spTree>
    <p:extLst>
      <p:ext uri="{BB962C8B-B14F-4D97-AF65-F5344CB8AC3E}">
        <p14:creationId xmlns="" xmlns:p14="http://schemas.microsoft.com/office/powerpoint/2010/main" val="689756498"/>
      </p:ext>
    </p:extLst>
  </p:cSld>
  <p:clrMapOvr>
    <a:masterClrMapping/>
  </p:clrMapOvr>
  <p:transition>
    <p:fade/>
  </p:transition>
  <p:timing>
    <p:tnLst>
      <p:par>
        <p:cTn id="1" dur="indefinite" restart="never" nodeType="tmRoot"/>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Slide for developer code</a:t>
            </a:r>
            <a:endParaRPr lang="en-US" dirty="0"/>
          </a:p>
        </p:txBody>
      </p:sp>
      <p:sp>
        <p:nvSpPr>
          <p:cNvPr id="5" name="Text Placeholder 4"/>
          <p:cNvSpPr>
            <a:spLocks noGrp="1"/>
          </p:cNvSpPr>
          <p:nvPr>
            <p:ph type="body" sz="quarter" idx="10"/>
          </p:nvPr>
        </p:nvSpPr>
        <p:spPr>
          <a:xfrm>
            <a:off x="274638" y="1211262"/>
            <a:ext cx="11378776" cy="1924729"/>
          </a:xfrm>
        </p:spPr>
        <p:txBody>
          <a:bodyPr>
            <a:spAutoFit/>
          </a:bodyPr>
          <a:lstStyle>
            <a:lvl1pPr marL="0" indent="0">
              <a:buNone/>
              <a:defRPr sz="2424">
                <a:gradFill>
                  <a:gsLst>
                    <a:gs pos="1250">
                      <a:schemeClr val="tx1"/>
                    </a:gs>
                    <a:gs pos="100000">
                      <a:schemeClr val="tx1"/>
                    </a:gs>
                  </a:gsLst>
                  <a:lin ang="5400000" scaled="0"/>
                </a:gradFill>
                <a:latin typeface="Consolas" pitchFamily="49" charset="0"/>
                <a:cs typeface="Consolas" pitchFamily="49" charset="0"/>
              </a:defRPr>
            </a:lvl1pPr>
            <a:lvl2pPr marL="254642" indent="0">
              <a:buNone/>
              <a:defRPr>
                <a:gradFill>
                  <a:gsLst>
                    <a:gs pos="1250">
                      <a:schemeClr val="tx1"/>
                    </a:gs>
                    <a:gs pos="100000">
                      <a:schemeClr val="tx1"/>
                    </a:gs>
                  </a:gsLst>
                  <a:lin ang="5400000" scaled="0"/>
                </a:gradFill>
                <a:latin typeface="Consolas" pitchFamily="49" charset="0"/>
                <a:cs typeface="Consolas" pitchFamily="49" charset="0"/>
              </a:defRPr>
            </a:lvl2pPr>
            <a:lvl3pPr marL="429561" indent="0">
              <a:buNone/>
              <a:defRPr>
                <a:gradFill>
                  <a:gsLst>
                    <a:gs pos="1250">
                      <a:schemeClr val="tx1"/>
                    </a:gs>
                    <a:gs pos="100000">
                      <a:schemeClr val="tx1"/>
                    </a:gs>
                  </a:gsLst>
                  <a:lin ang="5400000" scaled="0"/>
                </a:gradFill>
                <a:latin typeface="Consolas" pitchFamily="49" charset="0"/>
                <a:cs typeface="Consolas" pitchFamily="49" charset="0"/>
              </a:defRPr>
            </a:lvl3pPr>
            <a:lvl4pPr marL="598529" indent="0">
              <a:buNone/>
              <a:defRPr>
                <a:gradFill>
                  <a:gsLst>
                    <a:gs pos="1250">
                      <a:schemeClr val="tx1"/>
                    </a:gs>
                    <a:gs pos="100000">
                      <a:schemeClr val="tx1"/>
                    </a:gs>
                  </a:gsLst>
                  <a:lin ang="5400000" scaled="0"/>
                </a:gradFill>
                <a:latin typeface="Consolas" pitchFamily="49" charset="0"/>
                <a:cs typeface="Consolas" pitchFamily="49" charset="0"/>
              </a:defRPr>
            </a:lvl4pPr>
            <a:lvl5pPr marL="772257" indent="0">
              <a:buNone/>
              <a:defRPr>
                <a:gradFill>
                  <a:gsLst>
                    <a:gs pos="1250">
                      <a:schemeClr val="tx1"/>
                    </a:gs>
                    <a:gs pos="100000">
                      <a:schemeClr val="tx1"/>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 xmlns:p14="http://schemas.microsoft.com/office/powerpoint/2010/main" val="603611244"/>
      </p:ext>
    </p:extLst>
  </p:cSld>
  <p:clrMapOvr>
    <a:masterClrMapping/>
  </p:clrMapOvr>
  <p:transition>
    <p:fade/>
  </p:transition>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274638" y="296864"/>
            <a:ext cx="11378776" cy="734125"/>
          </a:xfrm>
        </p:spPr>
        <p:txBody>
          <a:bodyPr>
            <a:spAutoFit/>
          </a:bodyPr>
          <a:lstStyle>
            <a:lvl1pPr>
              <a:defRPr sz="3968"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274638" y="1211263"/>
            <a:ext cx="11375537" cy="1955295"/>
          </a:xfrm>
          <a:prstGeom prst="rect">
            <a:avLst/>
          </a:prstGeom>
        </p:spPr>
        <p:txBody>
          <a:bodyPr>
            <a:spAutoFit/>
          </a:bodyPr>
          <a:lstStyle>
            <a:lvl1pPr marL="257022" indent="-257022">
              <a:buClr>
                <a:srgbClr val="FFFFFF"/>
              </a:buClr>
              <a:buSzPct val="90000"/>
              <a:buFont typeface="Arial" pitchFamily="34" charset="0"/>
              <a:buChar char="•"/>
              <a:defRPr sz="2645">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471208" indent="-214186">
              <a:buClr>
                <a:srgbClr val="FFFFFF"/>
              </a:buClr>
              <a:buSzPct val="90000"/>
              <a:buFont typeface="Arial" pitchFamily="34" charset="0"/>
              <a:buChar char="•"/>
              <a:defRPr sz="2351">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685392" indent="-214186">
              <a:buClr>
                <a:srgbClr val="FFFFFF"/>
              </a:buClr>
              <a:buSzPct val="90000"/>
              <a:buFont typeface="Arial" pitchFamily="34" charset="0"/>
              <a:buChar char="•"/>
              <a:defRPr sz="2058">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856741" indent="-171348">
              <a:buClr>
                <a:srgbClr val="FFFFFF"/>
              </a:buClr>
              <a:buSzPct val="90000"/>
              <a:buFont typeface="Arial" pitchFamily="34" charset="0"/>
              <a:buChar char="•"/>
              <a:defRPr sz="1764">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028089" indent="-171348">
              <a:buClr>
                <a:srgbClr val="FFFFFF"/>
              </a:buClr>
              <a:buSzPct val="90000"/>
              <a:buFont typeface="Arial" pitchFamily="34" charset="0"/>
              <a:buChar char="•"/>
              <a:defRPr sz="1470">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363076"/>
            <a:ext cx="12436476" cy="631451"/>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2719"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 xmlns:p14="http://schemas.microsoft.com/office/powerpoint/2010/main" val="2855055091"/>
      </p:ext>
    </p:extLst>
  </p:cSld>
  <p:clrMapOvr>
    <a:masterClrMapping/>
  </p:clrMapOvr>
  <p:transition>
    <p:fade/>
  </p:transition>
  <p:timing>
    <p:tnLst>
      <p:par>
        <p:cTn id="1" dur="indefinite" restart="never" nodeType="tmRoot"/>
      </p:par>
    </p:tn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 xmlns:p14="http://schemas.microsoft.com/office/powerpoint/2010/main" val="77217162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 xmlns:p14="http://schemas.microsoft.com/office/powerpoint/2010/main" val="254018062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74638" y="2307518"/>
            <a:ext cx="1563194"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smtClean="0"/>
              <a:t>Click icon to add picture</a:t>
            </a:r>
            <a:endParaRPr lang="en-US" dirty="0"/>
          </a:p>
        </p:txBody>
      </p:sp>
      <p:sp>
        <p:nvSpPr>
          <p:cNvPr id="8" name="Picture Placeholder 12"/>
          <p:cNvSpPr>
            <a:spLocks noGrp="1"/>
          </p:cNvSpPr>
          <p:nvPr>
            <p:ph type="pic" sz="quarter" idx="18"/>
          </p:nvPr>
        </p:nvSpPr>
        <p:spPr>
          <a:xfrm>
            <a:off x="4745014" y="2301239"/>
            <a:ext cx="3232905"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600"/>
            </a:lvl1pPr>
          </a:lstStyle>
          <a:p>
            <a:r>
              <a:rPr lang="en-US" smtClean="0"/>
              <a:t>Click icon to add picture</a:t>
            </a:r>
            <a:endParaRPr lang="en-US" dirty="0"/>
          </a:p>
        </p:txBody>
      </p:sp>
      <p:sp>
        <p:nvSpPr>
          <p:cNvPr id="9" name="Picture Placeholder 12"/>
          <p:cNvSpPr>
            <a:spLocks noGrp="1"/>
          </p:cNvSpPr>
          <p:nvPr>
            <p:ph type="pic" sz="quarter" idx="19"/>
          </p:nvPr>
        </p:nvSpPr>
        <p:spPr>
          <a:xfrm>
            <a:off x="8258122" y="2302035"/>
            <a:ext cx="3903716"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600"/>
            </a:lvl1pPr>
          </a:lstStyle>
          <a:p>
            <a:r>
              <a:rPr lang="en-US" smtClean="0"/>
              <a:t>Click icon to add picture</a:t>
            </a:r>
            <a:endParaRPr lang="en-US" dirty="0"/>
          </a:p>
        </p:txBody>
      </p:sp>
      <p:sp>
        <p:nvSpPr>
          <p:cNvPr id="10" name="Picture Placeholder 12"/>
          <p:cNvSpPr>
            <a:spLocks noGrp="1"/>
          </p:cNvSpPr>
          <p:nvPr>
            <p:ph type="pic" sz="quarter" idx="20"/>
          </p:nvPr>
        </p:nvSpPr>
        <p:spPr>
          <a:xfrm>
            <a:off x="2118039" y="2301050"/>
            <a:ext cx="2346769"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smtClean="0"/>
              <a:t>Click icon to add picture</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 xmlns:p14="http://schemas.microsoft.com/office/powerpoint/2010/main" val="1926859449"/>
      </p:ext>
    </p:extLst>
  </p:cSld>
  <p:clrMapOvr>
    <a:masterClrMapping/>
  </p:clrMapOvr>
  <p:timing>
    <p:tnLst>
      <p:par>
        <p:cT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1_Blank Accent Color 2">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 xmlns:p14="http://schemas.microsoft.com/office/powerpoint/2010/main" val="261509046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p:cSld name="6_Custom Layout">
    <p:bg>
      <p:bgPr>
        <a:solidFill>
          <a:srgbClr val="0054A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2274" y="295274"/>
            <a:ext cx="11889564" cy="734240"/>
          </a:xfrm>
        </p:spPr>
        <p:txBody>
          <a:bodyPr/>
          <a:lstStyle>
            <a:lvl1pPr>
              <a:defRPr>
                <a:solidFill>
                  <a:schemeClr val="bg1">
                    <a:alpha val="99000"/>
                  </a:schemeClr>
                </a:solidFill>
              </a:defRPr>
            </a:lvl1pPr>
          </a:lstStyle>
          <a:p>
            <a:r>
              <a:rPr lang="en-US" dirty="0" smtClean="0"/>
              <a:t>Slide title</a:t>
            </a:r>
            <a:endParaRPr lang="en-US" dirty="0"/>
          </a:p>
        </p:txBody>
      </p:sp>
      <p:sp>
        <p:nvSpPr>
          <p:cNvPr id="6" name="Picture Placeholder 3"/>
          <p:cNvSpPr>
            <a:spLocks noGrp="1"/>
          </p:cNvSpPr>
          <p:nvPr>
            <p:ph type="pic" sz="quarter" idx="12" hasCustomPrompt="1"/>
          </p:nvPr>
        </p:nvSpPr>
        <p:spPr>
          <a:xfrm>
            <a:off x="272277" y="2125662"/>
            <a:ext cx="3711575" cy="1109663"/>
          </a:xfrm>
        </p:spPr>
        <p:txBody>
          <a:bodyPr/>
          <a:lstStyle>
            <a:lvl1pPr algn="ctr">
              <a:defRPr>
                <a:solidFill>
                  <a:srgbClr val="FFFFFF"/>
                </a:solidFill>
              </a:defRPr>
            </a:lvl1pPr>
          </a:lstStyle>
          <a:p>
            <a:r>
              <a:rPr lang="en-US" dirty="0" smtClean="0"/>
              <a:t>Click to insert picture</a:t>
            </a:r>
            <a:endParaRPr lang="en-US" dirty="0"/>
          </a:p>
        </p:txBody>
      </p:sp>
      <p:pic>
        <p:nvPicPr>
          <p:cNvPr id="12" name="Picture 11" descr="WinAzure_rgb_Wht_S.png"/>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366106" y="6423313"/>
            <a:ext cx="1737341" cy="416792"/>
          </a:xfrm>
          <a:prstGeom prst="rect">
            <a:avLst/>
          </a:prstGeom>
        </p:spPr>
      </p:pic>
      <p:sp>
        <p:nvSpPr>
          <p:cNvPr id="16" name="TextBox 15"/>
          <p:cNvSpPr txBox="1"/>
          <p:nvPr/>
        </p:nvSpPr>
        <p:spPr>
          <a:xfrm>
            <a:off x="9235732" y="7123999"/>
            <a:ext cx="2926049" cy="413125"/>
          </a:xfrm>
          <a:prstGeom prst="rect">
            <a:avLst/>
          </a:prstGeom>
          <a:noFill/>
        </p:spPr>
        <p:txBody>
          <a:bodyPr wrap="square" lIns="182800" tIns="146242" rIns="182800" bIns="146242" rtlCol="0">
            <a:spAutoFit/>
          </a:bodyPr>
          <a:lstStyle/>
          <a:p>
            <a:pPr defTabSz="1243777">
              <a:lnSpc>
                <a:spcPct val="90000"/>
              </a:lnSpc>
            </a:pPr>
            <a:r>
              <a:rPr lang="en-US" sz="816" dirty="0" smtClean="0">
                <a:solidFill>
                  <a:srgbClr val="FFFFFF"/>
                </a:solidFill>
              </a:rPr>
              <a:t>Presentation title     ©Copyright 2012     09 / 14 /12</a:t>
            </a:r>
          </a:p>
        </p:txBody>
      </p:sp>
      <p:sp>
        <p:nvSpPr>
          <p:cNvPr id="15" name="Slide Number Placeholder 5"/>
          <p:cNvSpPr txBox="1">
            <a:spLocks/>
          </p:cNvSpPr>
          <p:nvPr/>
        </p:nvSpPr>
        <p:spPr>
          <a:xfrm>
            <a:off x="11905895" y="7213442"/>
            <a:ext cx="438755" cy="232711"/>
          </a:xfrm>
          <a:prstGeom prst="rect">
            <a:avLst/>
          </a:prstGeom>
        </p:spPr>
        <p:txBody>
          <a:bodyPr lIns="91401" tIns="45700" rIns="91401" bIns="45700"/>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defRPr/>
            </a:pPr>
            <a:r>
              <a:rPr lang="en-US" sz="816" dirty="0" smtClean="0">
                <a:solidFill>
                  <a:srgbClr val="FFFFFF"/>
                </a:solidFill>
              </a:rPr>
              <a:t>2</a:t>
            </a:r>
            <a:endParaRPr lang="en-US" sz="816" dirty="0">
              <a:solidFill>
                <a:srgbClr val="FFFFFF"/>
              </a:solidFill>
            </a:endParaRPr>
          </a:p>
        </p:txBody>
      </p:sp>
      <p:sp>
        <p:nvSpPr>
          <p:cNvPr id="20" name="Text Placeholder 4"/>
          <p:cNvSpPr>
            <a:spLocks noGrp="1"/>
          </p:cNvSpPr>
          <p:nvPr>
            <p:ph type="body" sz="quarter" idx="13" hasCustomPrompt="1"/>
          </p:nvPr>
        </p:nvSpPr>
        <p:spPr>
          <a:xfrm>
            <a:off x="272276" y="1028704"/>
            <a:ext cx="6217916" cy="732769"/>
          </a:xfrm>
          <a:noFill/>
        </p:spPr>
        <p:txBody>
          <a:bodyPr lIns="143388" tIns="107537" rIns="143388" bIns="107537">
            <a:noAutofit/>
          </a:bodyPr>
          <a:lstStyle>
            <a:lvl1pPr marL="0" indent="0">
              <a:spcBef>
                <a:spcPts val="0"/>
              </a:spcBef>
              <a:buNone/>
              <a:defRPr sz="3570" spc="0" baseline="0">
                <a:solidFill>
                  <a:schemeClr val="bg1">
                    <a:alpha val="99000"/>
                  </a:schemeClr>
                </a:solidFill>
                <a:latin typeface="+mj-lt"/>
              </a:defRPr>
            </a:lvl1pPr>
          </a:lstStyle>
          <a:p>
            <a:pPr lvl="0"/>
            <a:r>
              <a:rPr lang="en-US" dirty="0" smtClean="0"/>
              <a:t>Secondary title</a:t>
            </a:r>
          </a:p>
        </p:txBody>
      </p:sp>
    </p:spTree>
    <p:extLst>
      <p:ext uri="{BB962C8B-B14F-4D97-AF65-F5344CB8AC3E}">
        <p14:creationId xmlns="" xmlns:p14="http://schemas.microsoft.com/office/powerpoint/2010/main" val="2011275602"/>
      </p:ext>
    </p:extLst>
  </p:cSld>
  <p:clrMapOvr>
    <a:masterClrMapping/>
  </p:clrMapOvr>
  <p:transition>
    <p:fade/>
  </p:transition>
  <p:timing>
    <p:tnLst>
      <p:par>
        <p:cTn id="1" dur="indefinite" restart="never" nodeType="tmRoot"/>
      </p:par>
    </p:tn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29660" y="233151"/>
            <a:ext cx="11375536" cy="947375"/>
          </a:xfrm>
        </p:spPr>
        <p:txBody>
          <a:bodyPr/>
          <a:lstStyle>
            <a:lvl1pPr>
              <a:defRPr sz="5507"/>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29660" y="1476621"/>
            <a:ext cx="11375536" cy="1258486"/>
          </a:xfrm>
        </p:spPr>
        <p:txBody>
          <a:bodyPr/>
          <a:lstStyle>
            <a:lvl1pPr marL="3238" indent="0">
              <a:spcBef>
                <a:spcPts val="0"/>
              </a:spcBef>
              <a:spcAft>
                <a:spcPts val="918"/>
              </a:spcAft>
              <a:buSzPct val="80000"/>
              <a:buFont typeface="Arial" pitchFamily="34" charset="0"/>
              <a:buNone/>
              <a:defRPr sz="4080" spc="-102" baseline="0">
                <a:gradFill>
                  <a:gsLst>
                    <a:gs pos="0">
                      <a:srgbClr val="595959"/>
                    </a:gs>
                    <a:gs pos="86000">
                      <a:srgbClr val="595959"/>
                    </a:gs>
                  </a:gsLst>
                  <a:lin ang="5400000" scaled="0"/>
                </a:gradFill>
                <a:latin typeface="Segoe UI Light" pitchFamily="34" charset="0"/>
              </a:defRPr>
            </a:lvl1pPr>
            <a:lvl2pPr marL="3238" indent="0">
              <a:spcBef>
                <a:spcPts val="0"/>
              </a:spcBef>
              <a:buSzPct val="80000"/>
              <a:buFont typeface="Arial" pitchFamily="34" charset="0"/>
              <a:buNone/>
              <a:defRPr sz="2040" spc="-51" baseline="0">
                <a:gradFill>
                  <a:gsLst>
                    <a:gs pos="0">
                      <a:srgbClr val="595959"/>
                    </a:gs>
                    <a:gs pos="86000">
                      <a:srgbClr val="595959"/>
                    </a:gs>
                  </a:gsLst>
                  <a:lin ang="5400000" scaled="0"/>
                </a:gradFill>
              </a:defRPr>
            </a:lvl2pPr>
            <a:lvl3pPr marL="1283940" indent="-411249">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36902" indent="-352962">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80149" indent="-343247">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dirty="0" smtClean="0"/>
              <a:t>Click to edit Master text styles</a:t>
            </a:r>
          </a:p>
          <a:p>
            <a:pPr lvl="1"/>
            <a:r>
              <a:rPr lang="en-US" dirty="0" smtClean="0"/>
              <a:t>Second level</a:t>
            </a:r>
          </a:p>
        </p:txBody>
      </p:sp>
    </p:spTree>
    <p:extLst>
      <p:ext uri="{BB962C8B-B14F-4D97-AF65-F5344CB8AC3E}">
        <p14:creationId xmlns="" xmlns:p14="http://schemas.microsoft.com/office/powerpoint/2010/main" val="2054844211"/>
      </p:ext>
    </p:extLst>
  </p:cSld>
  <p:clrMapOvr>
    <a:masterClrMapping/>
  </p:clrMapOvr>
  <p:transition>
    <p:fade/>
  </p:transition>
  <p:timing>
    <p:tnLst>
      <p:par>
        <p:cTn id="1" dur="indefinite" restart="never" nodeType="tmRoot"/>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p:cSld name="15_Custom Layout">
    <p:bg>
      <p:bgPr>
        <a:solidFill>
          <a:srgbClr val="0054A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1" y="2029049"/>
            <a:ext cx="11889564" cy="1283813"/>
          </a:xfrm>
        </p:spPr>
        <p:txBody>
          <a:bodyPr/>
          <a:lstStyle>
            <a:lvl1pPr>
              <a:defRPr>
                <a:solidFill>
                  <a:schemeClr val="bg1">
                    <a:alpha val="99000"/>
                  </a:schemeClr>
                </a:solidFill>
              </a:defRPr>
            </a:lvl1pPr>
          </a:lstStyle>
          <a:p>
            <a:r>
              <a:rPr lang="en-US" dirty="0" smtClean="0"/>
              <a:t>Big statement </a:t>
            </a:r>
            <a:r>
              <a:rPr lang="en-US" dirty="0" err="1" smtClean="0"/>
              <a:t>magnimu</a:t>
            </a:r>
            <a:r>
              <a:rPr lang="en-US" dirty="0" smtClean="0"/>
              <a:t> san </a:t>
            </a:r>
            <a:r>
              <a:rPr lang="en-US" dirty="0" err="1" smtClean="0"/>
              <a:t>ducil</a:t>
            </a:r>
            <a:r>
              <a:rPr lang="en-US" dirty="0" smtClean="0"/>
              <a:t> et et </a:t>
            </a:r>
            <a:r>
              <a:rPr lang="en-US" dirty="0" err="1" smtClean="0"/>
              <a:t>quia</a:t>
            </a:r>
            <a:r>
              <a:rPr lang="en-US" dirty="0" smtClean="0"/>
              <a:t> </a:t>
            </a:r>
            <a:r>
              <a:rPr lang="en-US" dirty="0" err="1" smtClean="0"/>
              <a:t>volo</a:t>
            </a:r>
            <a:r>
              <a:rPr lang="en-US" dirty="0" smtClean="0"/>
              <a:t> </a:t>
            </a:r>
            <a:r>
              <a:rPr lang="en-US" dirty="0" err="1" smtClean="0"/>
              <a:t>exera</a:t>
            </a:r>
            <a:r>
              <a:rPr lang="en-US" dirty="0" smtClean="0"/>
              <a:t> </a:t>
            </a:r>
            <a:r>
              <a:rPr lang="en-US" dirty="0" err="1" smtClean="0"/>
              <a:t>venimos</a:t>
            </a:r>
            <a:r>
              <a:rPr lang="en-US" dirty="0" smtClean="0"/>
              <a:t> am </a:t>
            </a:r>
            <a:r>
              <a:rPr lang="en-US" dirty="0" err="1" smtClean="0"/>
              <a:t>duciderit</a:t>
            </a:r>
            <a:r>
              <a:rPr lang="en-US" dirty="0" smtClean="0"/>
              <a:t> </a:t>
            </a:r>
            <a:r>
              <a:rPr lang="en-US" dirty="0" err="1" smtClean="0"/>
              <a:t>aute</a:t>
            </a:r>
            <a:r>
              <a:rPr lang="en-US" dirty="0" smtClean="0"/>
              <a:t> </a:t>
            </a:r>
            <a:r>
              <a:rPr lang="en-US" dirty="0" err="1" smtClean="0"/>
              <a:t>odior</a:t>
            </a:r>
            <a:r>
              <a:rPr lang="en-US" dirty="0" smtClean="0"/>
              <a:t> </a:t>
            </a:r>
            <a:r>
              <a:rPr lang="en-US" dirty="0" err="1" smtClean="0"/>
              <a:t>sitati</a:t>
            </a:r>
            <a:r>
              <a:rPr lang="en-US" dirty="0" smtClean="0"/>
              <a:t> </a:t>
            </a:r>
            <a:r>
              <a:rPr lang="en-US" dirty="0" err="1" smtClean="0"/>
              <a:t>nulpa</a:t>
            </a:r>
            <a:r>
              <a:rPr lang="en-US" dirty="0" smtClean="0"/>
              <a:t>.</a:t>
            </a:r>
            <a:endParaRPr lang="en-US" dirty="0"/>
          </a:p>
        </p:txBody>
      </p:sp>
    </p:spTree>
    <p:extLst>
      <p:ext uri="{BB962C8B-B14F-4D97-AF65-F5344CB8AC3E}">
        <p14:creationId xmlns="" xmlns:p14="http://schemas.microsoft.com/office/powerpoint/2010/main" val="4242112100"/>
      </p:ext>
    </p:extLst>
  </p:cSld>
  <p:clrMapOvr>
    <a:masterClrMapping/>
  </p:clrMapOvr>
  <p:transition>
    <p:fade/>
  </p:transition>
  <p:timing>
    <p:tnLst>
      <p:par>
        <p:cTn id="1" dur="indefinite" restart="never" nodeType="tmRoot"/>
      </p:par>
    </p:tn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29660" y="233151"/>
            <a:ext cx="11375536" cy="947375"/>
          </a:xfrm>
        </p:spPr>
        <p:txBody>
          <a:bodyPr/>
          <a:lstStyle>
            <a:lvl1pPr>
              <a:defRPr sz="5507"/>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29660" y="1476621"/>
            <a:ext cx="11375536" cy="1258486"/>
          </a:xfrm>
        </p:spPr>
        <p:txBody>
          <a:bodyPr/>
          <a:lstStyle>
            <a:lvl1pPr marL="3238" indent="0">
              <a:spcBef>
                <a:spcPts val="0"/>
              </a:spcBef>
              <a:spcAft>
                <a:spcPts val="918"/>
              </a:spcAft>
              <a:buSzPct val="80000"/>
              <a:buFont typeface="Arial" pitchFamily="34" charset="0"/>
              <a:buNone/>
              <a:defRPr sz="4080" spc="-102" baseline="0">
                <a:gradFill>
                  <a:gsLst>
                    <a:gs pos="0">
                      <a:srgbClr val="595959"/>
                    </a:gs>
                    <a:gs pos="86000">
                      <a:srgbClr val="595959"/>
                    </a:gs>
                  </a:gsLst>
                  <a:lin ang="5400000" scaled="0"/>
                </a:gradFill>
                <a:latin typeface="Segoe UI Light" pitchFamily="34" charset="0"/>
              </a:defRPr>
            </a:lvl1pPr>
            <a:lvl2pPr marL="3238" indent="0">
              <a:spcBef>
                <a:spcPts val="0"/>
              </a:spcBef>
              <a:buSzPct val="80000"/>
              <a:buFont typeface="Arial" pitchFamily="34" charset="0"/>
              <a:buNone/>
              <a:defRPr sz="2040" spc="-51" baseline="0">
                <a:gradFill>
                  <a:gsLst>
                    <a:gs pos="0">
                      <a:srgbClr val="595959"/>
                    </a:gs>
                    <a:gs pos="86000">
                      <a:srgbClr val="595959"/>
                    </a:gs>
                  </a:gsLst>
                  <a:lin ang="5400000" scaled="0"/>
                </a:gradFill>
              </a:defRPr>
            </a:lvl2pPr>
            <a:lvl3pPr marL="1283940" indent="-411249">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36902" indent="-352962">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80149" indent="-343247">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spTree>
    <p:extLst>
      <p:ext uri="{BB962C8B-B14F-4D97-AF65-F5344CB8AC3E}">
        <p14:creationId xmlns="" xmlns:p14="http://schemas.microsoft.com/office/powerpoint/2010/main" val="2707670702"/>
      </p:ext>
    </p:extLst>
  </p:cSld>
  <p:clrMapOvr>
    <a:masterClrMapping/>
  </p:clrMapOvr>
  <p:transition>
    <p:fade/>
  </p:transition>
  <p:timing>
    <p:tnLst>
      <p:par>
        <p:cTn id="1" dur="indefinite" restart="never" nodeType="tmRoot"/>
      </p:par>
    </p:tn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29668" y="233203"/>
            <a:ext cx="11375537" cy="776911"/>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529668" y="1476623"/>
            <a:ext cx="11375537" cy="965254"/>
          </a:xfrm>
        </p:spPr>
        <p:txBody>
          <a:bodyPr/>
          <a:lstStyle>
            <a:lvl1pPr marL="0" indent="0">
              <a:spcBef>
                <a:spcPts val="0"/>
              </a:spcBef>
              <a:spcAft>
                <a:spcPts val="918"/>
              </a:spcAft>
              <a:buNone/>
              <a:defRPr sz="4080" spc="-102" baseline="0">
                <a:latin typeface="Segoe UI Light" pitchFamily="34" charset="0"/>
              </a:defRPr>
            </a:lvl1pPr>
            <a:lvl2pPr marL="0" indent="0">
              <a:spcBef>
                <a:spcPts val="0"/>
              </a:spcBef>
              <a:spcAft>
                <a:spcPts val="408"/>
              </a:spcAft>
              <a:buNone/>
              <a:defRPr sz="2040" spc="-52" baseline="0">
                <a:gradFill flip="none" rotWithShape="1">
                  <a:gsLst>
                    <a:gs pos="0">
                      <a:schemeClr val="tx1">
                        <a:lumMod val="75000"/>
                      </a:schemeClr>
                    </a:gs>
                    <a:gs pos="86000">
                      <a:schemeClr val="tx1">
                        <a:lumMod val="75000"/>
                      </a:schemeClr>
                    </a:gs>
                  </a:gsLst>
                  <a:path path="circle">
                    <a:fillToRect r="100000" b="100000"/>
                  </a:path>
                  <a:tileRect l="-100000" t="-100000"/>
                </a:gradFill>
              </a:defRPr>
            </a:lvl2pPr>
            <a:lvl3pPr marL="0" indent="0">
              <a:spcBef>
                <a:spcPts val="0"/>
              </a:spcBef>
              <a:spcAft>
                <a:spcPts val="408"/>
              </a:spcAft>
              <a:buNone/>
              <a:defRPr sz="2040"/>
            </a:lvl3pPr>
            <a:lvl4pPr marL="0" indent="0">
              <a:spcBef>
                <a:spcPts val="0"/>
              </a:spcBef>
              <a:spcAft>
                <a:spcPts val="408"/>
              </a:spcAft>
              <a:buNone/>
              <a:defRPr/>
            </a:lvl4pPr>
            <a:lvl5pPr marL="0" indent="0">
              <a:spcBef>
                <a:spcPts val="0"/>
              </a:spcBef>
              <a:spcAft>
                <a:spcPts val="408"/>
              </a:spcAft>
              <a:buNone/>
              <a:defRPr/>
            </a:lvl5pPr>
          </a:lstStyle>
          <a:p>
            <a:pPr lvl="0"/>
            <a:r>
              <a:rPr lang="en-US" dirty="0" smtClean="0"/>
              <a:t>Click to edit Master text styles</a:t>
            </a:r>
          </a:p>
          <a:p>
            <a:pPr lvl="1"/>
            <a:r>
              <a:rPr lang="en-US" dirty="0" smtClean="0"/>
              <a:t>Second level</a:t>
            </a:r>
          </a:p>
        </p:txBody>
      </p:sp>
    </p:spTree>
    <p:extLst>
      <p:ext uri="{BB962C8B-B14F-4D97-AF65-F5344CB8AC3E}">
        <p14:creationId xmlns="" xmlns:p14="http://schemas.microsoft.com/office/powerpoint/2010/main" val="2225287171"/>
      </p:ext>
    </p:extLst>
  </p:cSld>
  <p:clrMapOvr>
    <a:masterClrMapping/>
  </p:clrMapOvr>
  <p:transition>
    <p:wipe dir="r"/>
  </p:transition>
  <p:timing>
    <p:tnLst>
      <p:par>
        <p:cTn id="1" dur="indefinite" restart="never" nodeType="tmRoot"/>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529668" y="233203"/>
            <a:ext cx="11375537" cy="776911"/>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529668" y="1476662"/>
            <a:ext cx="11375537" cy="204037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 xmlns:p14="http://schemas.microsoft.com/office/powerpoint/2010/main" val="504229101"/>
      </p:ext>
    </p:extLst>
  </p:cSld>
  <p:clrMapOvr>
    <a:masterClrMapping/>
  </p:clrMapOvr>
  <p:transition>
    <p:wipe dir="r"/>
  </p:transition>
  <p:timing>
    <p:tnLst>
      <p:par>
        <p:cTn id="1" dur="indefinite" restart="never" nodeType="tmRoot"/>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529668" y="1476662"/>
            <a:ext cx="11375537" cy="2040374"/>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 xmlns:p14="http://schemas.microsoft.com/office/powerpoint/2010/main" val="581568064"/>
      </p:ext>
    </p:extLst>
  </p:cSld>
  <p:clrMapOvr>
    <a:masterClrMapping/>
  </p:clrMapOvr>
  <p:transition>
    <p:wipe dir="r"/>
  </p:transition>
  <p:timing>
    <p:tnLst>
      <p:par>
        <p:cTn id="1" dur="indefinite" restart="never" nodeType="tmRoot"/>
      </p:par>
    </p:tn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 xmlns:p14="http://schemas.microsoft.com/office/powerpoint/2010/main" val="31404922"/>
      </p:ext>
    </p:extLst>
  </p:cSld>
  <p:clrMapOvr>
    <a:masterClrMapping/>
  </p:clrMapOvr>
  <p:transition>
    <p:wipe dir="r"/>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 xmlns:p14="http://schemas.microsoft.com/office/powerpoint/2010/main" val="1332290500"/>
      </p:ext>
    </p:extLst>
  </p:cSld>
  <p:clrMapOvr>
    <a:masterClrMapping/>
  </p:clrMapOvr>
  <p:transition>
    <p:wipe dir="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49"/>
            <a:ext cx="11887200" cy="5150227"/>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 xmlns:p14="http://schemas.microsoft.com/office/powerpoint/2010/main" val="3453694384"/>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Black Layout - Title and Conten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29668" y="1476662"/>
            <a:ext cx="11375537" cy="2040374"/>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 xmlns:p14="http://schemas.microsoft.com/office/powerpoint/2010/main" val="3036041697"/>
      </p:ext>
    </p:extLst>
  </p:cSld>
  <p:clrMapOvr>
    <a:masterClrMapping/>
  </p:clrMapOvr>
  <p:transition>
    <p:wipe dir="r"/>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Black Notes slide Layou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29668" y="1476662"/>
            <a:ext cx="11375537" cy="2040374"/>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3" y="6363121"/>
            <a:ext cx="12436478" cy="631450"/>
          </a:xfrm>
          <a:solidFill>
            <a:srgbClr val="FFFF99"/>
          </a:solidFill>
        </p:spPr>
        <p:txBody>
          <a:bodyPr wrap="square" lIns="152235" tIns="76118" rIns="152235" bIns="76118" anchor="b" anchorCtr="0">
            <a:noAutofit/>
          </a:bodyPr>
          <a:lstStyle>
            <a:lvl1pPr algn="r">
              <a:buFont typeface="Arial" pitchFamily="34" charset="0"/>
              <a:buNone/>
              <a:defRPr spc="-52"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 xmlns:p14="http://schemas.microsoft.com/office/powerpoint/2010/main" val="3026965491"/>
      </p:ext>
    </p:extLst>
  </p:cSld>
  <p:clrMapOvr>
    <a:masterClrMapping/>
  </p:clrMapOvr>
  <p:transition>
    <p:wipe dir="r"/>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cSld name="Title with Logo">
    <p:spTree>
      <p:nvGrpSpPr>
        <p:cNvPr id="1" name=""/>
        <p:cNvGrpSpPr/>
        <p:nvPr/>
      </p:nvGrpSpPr>
      <p:grpSpPr>
        <a:xfrm>
          <a:off x="0" y="0"/>
          <a:ext cx="0" cy="0"/>
          <a:chOff x="0" y="0"/>
          <a:chExt cx="0" cy="0"/>
        </a:xfrm>
      </p:grpSpPr>
      <p:sp>
        <p:nvSpPr>
          <p:cNvPr id="11" name="Title 1"/>
          <p:cNvSpPr>
            <a:spLocks noGrp="1"/>
          </p:cNvSpPr>
          <p:nvPr>
            <p:ph type="ctrTitle"/>
          </p:nvPr>
        </p:nvSpPr>
        <p:spPr>
          <a:xfrm>
            <a:off x="992963" y="1439077"/>
            <a:ext cx="10450655" cy="1553828"/>
          </a:xfrm>
        </p:spPr>
        <p:txBody>
          <a:bodyPr>
            <a:noAutofit/>
          </a:bodyPr>
          <a:lstStyle>
            <a:lvl1pPr>
              <a:lnSpc>
                <a:spcPct val="90000"/>
              </a:lnSpc>
              <a:defRPr sz="6017"/>
            </a:lvl1pPr>
          </a:lstStyle>
          <a:p>
            <a:r>
              <a:rPr lang="en-US" smtClean="0"/>
              <a:t>Click to edit Master title style</a:t>
            </a:r>
            <a:endParaRPr lang="en-US" dirty="0"/>
          </a:p>
        </p:txBody>
      </p:sp>
      <p:sp>
        <p:nvSpPr>
          <p:cNvPr id="13" name="Subtitle 2"/>
          <p:cNvSpPr>
            <a:spLocks noGrp="1"/>
          </p:cNvSpPr>
          <p:nvPr>
            <p:ph type="subTitle" idx="1"/>
          </p:nvPr>
        </p:nvSpPr>
        <p:spPr>
          <a:xfrm>
            <a:off x="988878" y="3497290"/>
            <a:ext cx="10450657" cy="472477"/>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620906" indent="0" algn="ctr">
              <a:buNone/>
              <a:defRPr>
                <a:solidFill>
                  <a:schemeClr val="tx1">
                    <a:tint val="75000"/>
                  </a:schemeClr>
                </a:solidFill>
              </a:defRPr>
            </a:lvl2pPr>
            <a:lvl3pPr marL="1241811" indent="0" algn="ctr">
              <a:buNone/>
              <a:defRPr>
                <a:solidFill>
                  <a:schemeClr val="tx1">
                    <a:tint val="75000"/>
                  </a:schemeClr>
                </a:solidFill>
              </a:defRPr>
            </a:lvl3pPr>
            <a:lvl4pPr marL="1862719" indent="0" algn="ctr">
              <a:buNone/>
              <a:defRPr>
                <a:solidFill>
                  <a:schemeClr val="tx1">
                    <a:tint val="75000"/>
                  </a:schemeClr>
                </a:solidFill>
              </a:defRPr>
            </a:lvl4pPr>
            <a:lvl5pPr marL="2483622" indent="0" algn="ctr">
              <a:buNone/>
              <a:defRPr>
                <a:solidFill>
                  <a:schemeClr val="tx1">
                    <a:tint val="75000"/>
                  </a:schemeClr>
                </a:solidFill>
              </a:defRPr>
            </a:lvl5pPr>
            <a:lvl6pPr marL="3104533" indent="0" algn="ctr">
              <a:buNone/>
              <a:defRPr>
                <a:solidFill>
                  <a:schemeClr val="tx1">
                    <a:tint val="75000"/>
                  </a:schemeClr>
                </a:solidFill>
              </a:defRPr>
            </a:lvl6pPr>
            <a:lvl7pPr marL="3725434" indent="0" algn="ctr">
              <a:buNone/>
              <a:defRPr>
                <a:solidFill>
                  <a:schemeClr val="tx1">
                    <a:tint val="75000"/>
                  </a:schemeClr>
                </a:solidFill>
              </a:defRPr>
            </a:lvl7pPr>
            <a:lvl8pPr marL="4346340" indent="0" algn="ctr">
              <a:buNone/>
              <a:defRPr>
                <a:solidFill>
                  <a:schemeClr val="tx1">
                    <a:tint val="75000"/>
                  </a:schemeClr>
                </a:solidFill>
              </a:defRPr>
            </a:lvl8pPr>
            <a:lvl9pPr marL="4967248"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 xmlns:p14="http://schemas.microsoft.com/office/powerpoint/2010/main" val="3563948770"/>
      </p:ext>
    </p:extLst>
  </p:cSld>
  <p:clrMapOvr>
    <a:masterClrMapping/>
  </p:clrMapOvr>
  <p:transition>
    <p:wipe dir="r"/>
  </p:transition>
  <p:timing>
    <p:tnLst>
      <p:par>
        <p:cTn id="1" dur="indefinite" restart="never" nodeType="tmRoot"/>
      </p:par>
    </p:tnLst>
  </p:timing>
</p:sldLayout>
</file>

<file path=ppt/slideLayouts/slideLayout123.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430864" y="1222425"/>
            <a:ext cx="5696677" cy="1404718"/>
          </a:xfrm>
        </p:spPr>
        <p:txBody>
          <a:bodyPr/>
          <a:lstStyle>
            <a:lvl1pPr marL="346329" indent="-346329">
              <a:lnSpc>
                <a:spcPct val="90000"/>
              </a:lnSpc>
              <a:defRPr sz="2040"/>
            </a:lvl1pPr>
            <a:lvl2pPr marL="685927" indent="-331507">
              <a:lnSpc>
                <a:spcPct val="90000"/>
              </a:lnSpc>
              <a:defRPr sz="1938"/>
            </a:lvl2pPr>
            <a:lvl3pPr marL="971617" indent="-293776">
              <a:lnSpc>
                <a:spcPct val="90000"/>
              </a:lnSpc>
              <a:defRPr sz="1632"/>
            </a:lvl3pPr>
            <a:lvl4pPr marL="1250564" indent="-278949">
              <a:lnSpc>
                <a:spcPct val="90000"/>
              </a:lnSpc>
              <a:defRPr sz="1530"/>
            </a:lvl4pPr>
            <a:lvl5pPr marL="1544338" indent="-285687">
              <a:lnSpc>
                <a:spcPct val="90000"/>
              </a:lnSpc>
              <a:defRPr sz="1530"/>
            </a:lvl5pPr>
            <a:lvl6pPr>
              <a:defRPr sz="1938"/>
            </a:lvl6pPr>
            <a:lvl7pPr>
              <a:defRPr sz="1938"/>
            </a:lvl7pPr>
            <a:lvl8pPr>
              <a:defRPr sz="1938"/>
            </a:lvl8pPr>
            <a:lvl9pPr>
              <a:defRPr sz="1938"/>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307326" y="1222425"/>
            <a:ext cx="5753368" cy="1404718"/>
          </a:xfrm>
        </p:spPr>
        <p:txBody>
          <a:bodyPr/>
          <a:lstStyle>
            <a:lvl1pPr marL="354412" indent="-354412">
              <a:lnSpc>
                <a:spcPct val="90000"/>
              </a:lnSpc>
              <a:defRPr sz="2040"/>
            </a:lvl1pPr>
            <a:lvl2pPr marL="685927" indent="-346329">
              <a:lnSpc>
                <a:spcPct val="90000"/>
              </a:lnSpc>
              <a:defRPr sz="1938"/>
            </a:lvl2pPr>
            <a:lvl3pPr marL="979698" indent="-308598">
              <a:lnSpc>
                <a:spcPct val="90000"/>
              </a:lnSpc>
              <a:defRPr sz="1632"/>
            </a:lvl3pPr>
            <a:lvl4pPr marL="1250564" indent="-270866">
              <a:lnSpc>
                <a:spcPct val="90000"/>
              </a:lnSpc>
              <a:defRPr sz="1530"/>
            </a:lvl4pPr>
            <a:lvl5pPr marL="1544338" indent="-278949">
              <a:lnSpc>
                <a:spcPct val="90000"/>
              </a:lnSpc>
              <a:defRPr sz="1530"/>
            </a:lvl5pPr>
            <a:lvl6pPr>
              <a:defRPr sz="1938"/>
            </a:lvl6pPr>
            <a:lvl7pPr>
              <a:defRPr sz="1938"/>
            </a:lvl7pPr>
            <a:lvl8pPr>
              <a:defRPr sz="1938"/>
            </a:lvl8pPr>
            <a:lvl9pPr>
              <a:defRPr sz="1938"/>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 xmlns:p14="http://schemas.microsoft.com/office/powerpoint/2010/main" val="2944944183"/>
      </p:ext>
    </p:extLst>
  </p:cSld>
  <p:clrMapOvr>
    <a:masterClrMapping/>
  </p:clrMapOvr>
  <p:transition>
    <p:wipe dir="r"/>
  </p:transition>
  <p:timing>
    <p:tnLst>
      <p:par>
        <p:cTn id="1" dur="indefinite" restart="never" nodeType="tmRoot"/>
      </p:par>
    </p:tnLst>
  </p:timing>
</p:sldLayout>
</file>

<file path=ppt/slideLayouts/slideLayout124.xml><?xml version="1.0" encoding="utf-8"?>
<p:sldLayout xmlns:a="http://schemas.openxmlformats.org/drawingml/2006/main" xmlns:r="http://schemas.openxmlformats.org/officeDocument/2006/relationships" xmlns:p="http://schemas.openxmlformats.org/presentationml/2006/main"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23182" y="2950304"/>
            <a:ext cx="11456578" cy="1243033"/>
          </a:xfrm>
        </p:spPr>
        <p:txBody>
          <a:bodyPr/>
          <a:lstStyle>
            <a:lvl1pPr marL="0" indent="0">
              <a:buNone/>
              <a:defRPr lang="en-US" sz="8975" i="0" kern="1200" spc="-102" baseline="0" dirty="0" smtClean="0">
                <a:solidFill>
                  <a:schemeClr val="tx1">
                    <a:alpha val="99000"/>
                  </a:schemeClr>
                </a:solidFill>
                <a:latin typeface="Segoe UI Light" pitchFamily="34" charset="0"/>
                <a:ea typeface="+mn-ea"/>
                <a:cs typeface="+mn-cs"/>
              </a:defRPr>
            </a:lvl1pPr>
          </a:lstStyle>
          <a:p>
            <a:pPr marL="0" lvl="0" indent="0" algn="l" defTabSz="931770"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23186" y="4429903"/>
            <a:ext cx="7666298" cy="461111"/>
          </a:xfrm>
        </p:spPr>
        <p:txBody>
          <a:bodyPr/>
          <a:lstStyle>
            <a:lvl1pPr marL="0" indent="0">
              <a:buNone/>
              <a:defRPr lang="en-US" sz="3264" kern="1200" spc="-102" baseline="0" dirty="0">
                <a:solidFill>
                  <a:schemeClr val="tx1">
                    <a:alpha val="99000"/>
                  </a:schemeClr>
                </a:solidFill>
                <a:latin typeface="+mj-lt"/>
                <a:ea typeface="+mn-ea"/>
                <a:cs typeface="+mn-cs"/>
              </a:defRPr>
            </a:lvl1pPr>
          </a:lstStyle>
          <a:p>
            <a:pPr marL="0" lvl="0" indent="0" algn="l" defTabSz="931770"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7" name="Picture 6"/>
          <p:cNvPicPr>
            <a:picLocks noChangeAspect="1"/>
          </p:cNvPicPr>
          <p:nvPr userDrawn="1"/>
        </p:nvPicPr>
        <p:blipFill>
          <a:blip r:embed="rId3">
            <a:extLst>
              <a:ext uri="{BEBA8EAE-BF5A-486C-A8C5-ECC9F3942E4B}">
                <a14:imgProps xmlns="" xmlns:a14="http://schemas.microsoft.com/office/drawing/2010/main">
                  <a14:imgLayer r:embed="rId6">
                    <a14:imgEffect>
                      <a14:brightnessContrast bright="100000"/>
                    </a14:imgEffect>
                  </a14:imgLayer>
                </a14:imgProps>
              </a:ext>
              <a:ext uri="{28A0092B-C50C-407E-A947-70E740481C1C}">
                <a14:useLocalDpi xmlns="" xmlns:a14="http://schemas.microsoft.com/office/drawing/2010/main" val="0"/>
              </a:ext>
            </a:extLst>
          </a:blip>
          <a:stretch>
            <a:fillRect/>
          </a:stretch>
        </p:blipFill>
        <p:spPr>
          <a:xfrm>
            <a:off x="529665" y="233199"/>
            <a:ext cx="2548577" cy="296119"/>
          </a:xfrm>
          <a:prstGeom prst="rect">
            <a:avLst/>
          </a:prstGeom>
        </p:spPr>
      </p:pic>
    </p:spTree>
    <p:extLst>
      <p:ext uri="{BB962C8B-B14F-4D97-AF65-F5344CB8AC3E}">
        <p14:creationId xmlns="" xmlns:p14="http://schemas.microsoft.com/office/powerpoint/2010/main" val="41598637"/>
      </p:ext>
    </p:extLst>
  </p:cSld>
  <p:clrMapOvr>
    <a:masterClrMapping/>
  </p:clrMapOvr>
  <p:transition>
    <p:fade/>
  </p:transition>
  <p:timing>
    <p:tnLst>
      <p:par>
        <p:cTn id="1" dur="indefinite" restart="never" nodeType="tmRoot"/>
      </p:par>
    </p:tnLst>
  </p:timing>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29691" y="2278590"/>
            <a:ext cx="8543653" cy="1386254"/>
          </a:xfrm>
        </p:spPr>
        <p:txBody>
          <a:bodyPr anchor="ctr" anchorCtr="0">
            <a:noAutofit/>
          </a:bodyPr>
          <a:lstStyle>
            <a:lvl1pPr>
              <a:lnSpc>
                <a:spcPct val="90000"/>
              </a:lnSpc>
              <a:defRPr sz="6833"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29685" y="4729974"/>
            <a:ext cx="5565153" cy="1167722"/>
          </a:xfrm>
        </p:spPr>
        <p:txBody>
          <a:bodyPr/>
          <a:lstStyle>
            <a:lvl1pPr marL="0" indent="0">
              <a:buFont typeface="Arial" pitchFamily="34" charset="0"/>
              <a:buNone/>
              <a:defRPr sz="2448">
                <a:solidFill>
                  <a:schemeClr val="bg1">
                    <a:alpha val="98000"/>
                  </a:schemeClr>
                </a:solidFill>
                <a:latin typeface="Segoe UI Light" pitchFamily="34" charset="0"/>
              </a:defRPr>
            </a:lvl1pPr>
            <a:lvl2pPr marL="469352" indent="0">
              <a:buFont typeface="Arial" pitchFamily="34" charset="0"/>
              <a:buNone/>
              <a:defRPr/>
            </a:lvl2pPr>
            <a:lvl3pPr marL="872355" indent="0">
              <a:buFont typeface="Arial" pitchFamily="34" charset="0"/>
              <a:buNone/>
              <a:defRPr/>
            </a:lvl3pPr>
            <a:lvl4pPr marL="1283437" indent="0">
              <a:buFont typeface="Arial" pitchFamily="34" charset="0"/>
              <a:buNone/>
              <a:defRPr/>
            </a:lvl4pPr>
            <a:lvl5pPr marL="1636262"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 xmlns:a14="http://schemas.microsoft.com/office/drawing/2010/main">
                  <a14:imgLayer r:embed="rId4">
                    <a14:imgEffect>
                      <a14:brightnessContrast bright="100000"/>
                    </a14:imgEffect>
                  </a14:imgLayer>
                </a14:imgProps>
              </a:ext>
              <a:ext uri="{28A0092B-C50C-407E-A947-70E740481C1C}">
                <a14:useLocalDpi xmlns="" xmlns:a14="http://schemas.microsoft.com/office/drawing/2010/main" val="0"/>
              </a:ext>
            </a:extLst>
          </a:blip>
          <a:stretch>
            <a:fillRect/>
          </a:stretch>
        </p:blipFill>
        <p:spPr>
          <a:xfrm>
            <a:off x="9356621" y="233185"/>
            <a:ext cx="2548577" cy="296119"/>
          </a:xfrm>
          <a:prstGeom prst="rect">
            <a:avLst/>
          </a:prstGeom>
        </p:spPr>
      </p:pic>
    </p:spTree>
    <p:extLst>
      <p:ext uri="{BB962C8B-B14F-4D97-AF65-F5344CB8AC3E}">
        <p14:creationId xmlns="" xmlns:p14="http://schemas.microsoft.com/office/powerpoint/2010/main" val="1120572188"/>
      </p:ext>
    </p:extLst>
  </p:cSld>
  <p:clrMapOvr>
    <a:masterClrMapping/>
  </p:clrMapOvr>
  <p:transition>
    <p:fade/>
  </p:transition>
  <p:timing>
    <p:tnLst>
      <p:par>
        <p:cTn id="1" dur="indefinite" restart="never" nodeType="tmRoot"/>
      </p:par>
    </p:tnLst>
  </p:timing>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27509" y="1476653"/>
            <a:ext cx="4290731" cy="1553824"/>
          </a:xfrm>
        </p:spPr>
        <p:txBody>
          <a:bodyPr anchor="ctr" anchorCtr="0">
            <a:noAutofit/>
          </a:bodyPr>
          <a:lstStyle>
            <a:lvl1pPr>
              <a:lnSpc>
                <a:spcPct val="90000"/>
              </a:lnSpc>
              <a:defRPr sz="4896"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927509" y="5742590"/>
            <a:ext cx="4290731" cy="470856"/>
          </a:xfrm>
        </p:spPr>
        <p:txBody>
          <a:bodyPr>
            <a:noAutofit/>
          </a:bodyPr>
          <a:lstStyle>
            <a:lvl1pPr marL="0" indent="0" algn="l" defTabSz="932195" rtl="0" eaLnBrk="1" latinLnBrk="0" hangingPunct="1">
              <a:lnSpc>
                <a:spcPct val="90000"/>
              </a:lnSpc>
              <a:spcBef>
                <a:spcPts val="0"/>
              </a:spcBef>
              <a:buSzPct val="80000"/>
              <a:buFont typeface="Arial" pitchFamily="34" charset="0"/>
              <a:buNone/>
              <a:defRPr lang="en-US" sz="2448" kern="1200" dirty="0">
                <a:solidFill>
                  <a:schemeClr val="bg1">
                    <a:alpha val="99000"/>
                  </a:schemeClr>
                </a:solidFill>
                <a:latin typeface="+mn-lt"/>
                <a:ea typeface="+mn-ea"/>
                <a:cs typeface="+mn-cs"/>
              </a:defRPr>
            </a:lvl1pPr>
            <a:lvl2pPr marL="466096" indent="0" algn="ctr">
              <a:buNone/>
              <a:defRPr>
                <a:solidFill>
                  <a:schemeClr val="tx1">
                    <a:tint val="75000"/>
                  </a:schemeClr>
                </a:solidFill>
              </a:defRPr>
            </a:lvl2pPr>
            <a:lvl3pPr marL="932195" indent="0" algn="ctr">
              <a:buNone/>
              <a:defRPr>
                <a:solidFill>
                  <a:schemeClr val="tx1">
                    <a:tint val="75000"/>
                  </a:schemeClr>
                </a:solidFill>
              </a:defRPr>
            </a:lvl3pPr>
            <a:lvl4pPr marL="1398293" indent="0" algn="ctr">
              <a:buNone/>
              <a:defRPr>
                <a:solidFill>
                  <a:schemeClr val="tx1">
                    <a:tint val="75000"/>
                  </a:schemeClr>
                </a:solidFill>
              </a:defRPr>
            </a:lvl4pPr>
            <a:lvl5pPr marL="1864391" indent="0" algn="ctr">
              <a:buNone/>
              <a:defRPr>
                <a:solidFill>
                  <a:schemeClr val="tx1">
                    <a:tint val="75000"/>
                  </a:schemeClr>
                </a:solidFill>
              </a:defRPr>
            </a:lvl5pPr>
            <a:lvl6pPr marL="2330486" indent="0" algn="ctr">
              <a:buNone/>
              <a:defRPr>
                <a:solidFill>
                  <a:schemeClr val="tx1">
                    <a:tint val="75000"/>
                  </a:schemeClr>
                </a:solidFill>
              </a:defRPr>
            </a:lvl6pPr>
            <a:lvl7pPr marL="2796583" indent="0" algn="ctr">
              <a:buNone/>
              <a:defRPr>
                <a:solidFill>
                  <a:schemeClr val="tx1">
                    <a:tint val="75000"/>
                  </a:schemeClr>
                </a:solidFill>
              </a:defRPr>
            </a:lvl7pPr>
            <a:lvl8pPr marL="3262679" indent="0" algn="ctr">
              <a:buNone/>
              <a:defRPr>
                <a:solidFill>
                  <a:schemeClr val="tx1">
                    <a:tint val="75000"/>
                  </a:schemeClr>
                </a:solidFill>
              </a:defRPr>
            </a:lvl8pPr>
            <a:lvl9pPr marL="3728775"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927525" y="4243379"/>
            <a:ext cx="9052809" cy="1299912"/>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9281" b="0" i="0" u="none" strike="noStrike" kern="1200" cap="none" spc="-656" normalizeH="0" baseline="0" noProof="0" dirty="0" smtClean="0">
                <a:ln w="11430"/>
                <a:solidFill>
                  <a:schemeClr val="bg1">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870103" y="2178605"/>
            <a:ext cx="3570223" cy="2156144"/>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32195"/>
              <a:endParaRPr lang="en-US" sz="1938">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32195"/>
              <a:endParaRPr lang="en-US" sz="1938">
                <a:solidFill>
                  <a:srgbClr val="292929"/>
                </a:solidFill>
              </a:endParaRPr>
            </a:p>
          </p:txBody>
        </p:sp>
      </p:grpSp>
    </p:spTree>
    <p:extLst>
      <p:ext uri="{BB962C8B-B14F-4D97-AF65-F5344CB8AC3E}">
        <p14:creationId xmlns="" xmlns:p14="http://schemas.microsoft.com/office/powerpoint/2010/main" val="2733294928"/>
      </p:ext>
    </p:extLst>
  </p:cSld>
  <p:clrMapOvr>
    <a:masterClrMapping/>
  </p:clrMapOvr>
  <p:transition>
    <p:fade/>
  </p:transition>
  <p:timing>
    <p:tnLst>
      <p:par>
        <p:cTn id="1" dur="indefinite" restart="never" nodeType="tmRoot"/>
      </p:par>
    </p:tnLst>
  </p:timing>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27509" y="1476653"/>
            <a:ext cx="4290731" cy="1553824"/>
          </a:xfrm>
        </p:spPr>
        <p:txBody>
          <a:bodyPr anchor="ctr" anchorCtr="0">
            <a:noAutofit/>
          </a:bodyPr>
          <a:lstStyle>
            <a:lvl1pPr>
              <a:lnSpc>
                <a:spcPct val="90000"/>
              </a:lnSpc>
              <a:defRPr sz="4896"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927509" y="5742590"/>
            <a:ext cx="4290731" cy="470856"/>
          </a:xfrm>
        </p:spPr>
        <p:txBody>
          <a:bodyPr>
            <a:noAutofit/>
          </a:bodyPr>
          <a:lstStyle>
            <a:lvl1pPr marL="0" indent="0" algn="l" defTabSz="932195" rtl="0" eaLnBrk="1" latinLnBrk="0" hangingPunct="1">
              <a:lnSpc>
                <a:spcPct val="90000"/>
              </a:lnSpc>
              <a:spcBef>
                <a:spcPts val="0"/>
              </a:spcBef>
              <a:buSzPct val="80000"/>
              <a:buFont typeface="Arial" pitchFamily="34" charset="0"/>
              <a:buNone/>
              <a:defRPr lang="en-US" sz="2448" kern="1200" dirty="0">
                <a:solidFill>
                  <a:schemeClr val="bg1">
                    <a:alpha val="99000"/>
                  </a:schemeClr>
                </a:solidFill>
                <a:latin typeface="+mn-lt"/>
                <a:ea typeface="+mn-ea"/>
                <a:cs typeface="+mn-cs"/>
              </a:defRPr>
            </a:lvl1pPr>
            <a:lvl2pPr marL="466096" indent="0" algn="ctr">
              <a:buNone/>
              <a:defRPr>
                <a:solidFill>
                  <a:schemeClr val="tx1">
                    <a:tint val="75000"/>
                  </a:schemeClr>
                </a:solidFill>
              </a:defRPr>
            </a:lvl2pPr>
            <a:lvl3pPr marL="932195" indent="0" algn="ctr">
              <a:buNone/>
              <a:defRPr>
                <a:solidFill>
                  <a:schemeClr val="tx1">
                    <a:tint val="75000"/>
                  </a:schemeClr>
                </a:solidFill>
              </a:defRPr>
            </a:lvl3pPr>
            <a:lvl4pPr marL="1398293" indent="0" algn="ctr">
              <a:buNone/>
              <a:defRPr>
                <a:solidFill>
                  <a:schemeClr val="tx1">
                    <a:tint val="75000"/>
                  </a:schemeClr>
                </a:solidFill>
              </a:defRPr>
            </a:lvl4pPr>
            <a:lvl5pPr marL="1864391" indent="0" algn="ctr">
              <a:buNone/>
              <a:defRPr>
                <a:solidFill>
                  <a:schemeClr val="tx1">
                    <a:tint val="75000"/>
                  </a:schemeClr>
                </a:solidFill>
              </a:defRPr>
            </a:lvl5pPr>
            <a:lvl6pPr marL="2330486" indent="0" algn="ctr">
              <a:buNone/>
              <a:defRPr>
                <a:solidFill>
                  <a:schemeClr val="tx1">
                    <a:tint val="75000"/>
                  </a:schemeClr>
                </a:solidFill>
              </a:defRPr>
            </a:lvl6pPr>
            <a:lvl7pPr marL="2796583" indent="0" algn="ctr">
              <a:buNone/>
              <a:defRPr>
                <a:solidFill>
                  <a:schemeClr val="tx1">
                    <a:tint val="75000"/>
                  </a:schemeClr>
                </a:solidFill>
              </a:defRPr>
            </a:lvl7pPr>
            <a:lvl8pPr marL="3262679" indent="0" algn="ctr">
              <a:buNone/>
              <a:defRPr>
                <a:solidFill>
                  <a:schemeClr val="tx1">
                    <a:tint val="75000"/>
                  </a:schemeClr>
                </a:solidFill>
              </a:defRPr>
            </a:lvl8pPr>
            <a:lvl9pPr marL="3728775"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927525" y="4243379"/>
            <a:ext cx="9052809" cy="1299912"/>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9281" b="0" i="0" u="none" strike="noStrike" kern="1200" cap="none" spc="-656" normalizeH="0" baseline="0" noProof="0" dirty="0" smtClean="0">
                <a:ln w="11430"/>
                <a:solidFill>
                  <a:schemeClr val="bg1">
                    <a:alpha val="99000"/>
                  </a:schemeClr>
                </a:solidFill>
                <a:effectLst/>
                <a:uLnTx/>
                <a:uFillTx/>
                <a:latin typeface="Segoe UI Light" pitchFamily="34" charset="0"/>
                <a:ea typeface="+mn-ea"/>
                <a:cs typeface="+mn-cs"/>
              </a:defRPr>
            </a:lvl1pPr>
          </a:lstStyle>
          <a:p>
            <a:pPr lvl="0"/>
            <a:r>
              <a:rPr lang="en-US" dirty="0" smtClean="0"/>
              <a:t>click to…</a:t>
            </a:r>
          </a:p>
        </p:txBody>
      </p:sp>
      <p:pic>
        <p:nvPicPr>
          <p:cNvPr id="13" name="Picture 40" descr="C:\Users\sakuu\Documents\Ballmer WPC\PNGS\TV.png"/>
          <p:cNvPicPr>
            <a:picLocks noChangeAspect="1" noChangeArrowheads="1"/>
          </p:cNvPicPr>
          <p:nvPr userDrawn="1"/>
        </p:nvPicPr>
        <p:blipFill>
          <a:blip r:embed="rId2" cstate="print">
            <a:extLst>
              <a:ext uri="{28A0092B-C50C-407E-A947-70E740481C1C}">
                <a14:useLocalDpi xmlns="" xmlns:a14="http://schemas.microsoft.com/office/drawing/2010/main" val="0"/>
              </a:ext>
            </a:extLst>
          </a:blip>
          <a:srcRect/>
          <a:stretch>
            <a:fillRect/>
          </a:stretch>
        </p:blipFill>
        <p:spPr bwMode="black">
          <a:xfrm>
            <a:off x="8452140" y="2033013"/>
            <a:ext cx="2324516" cy="2234817"/>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1312461517"/>
      </p:ext>
    </p:extLst>
  </p:cSld>
  <p:clrMapOvr>
    <a:masterClrMapping/>
  </p:clrMapOvr>
  <p:transition>
    <p:fade/>
  </p:transition>
  <p:timing>
    <p:tnLst>
      <p:par>
        <p:cTn id="1" dur="indefinite" restart="never" nodeType="tmRoot"/>
      </p:par>
    </p:tnLst>
  </p:timing>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27509" y="1476653"/>
            <a:ext cx="4290731" cy="1553824"/>
          </a:xfrm>
        </p:spPr>
        <p:txBody>
          <a:bodyPr anchor="ctr" anchorCtr="0">
            <a:noAutofit/>
          </a:bodyPr>
          <a:lstStyle>
            <a:lvl1pPr>
              <a:lnSpc>
                <a:spcPct val="90000"/>
              </a:lnSpc>
              <a:defRPr sz="4896"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927509" y="5742590"/>
            <a:ext cx="4290731" cy="470856"/>
          </a:xfrm>
        </p:spPr>
        <p:txBody>
          <a:bodyPr>
            <a:noAutofit/>
          </a:bodyPr>
          <a:lstStyle>
            <a:lvl1pPr marL="0" indent="0" algn="l" defTabSz="932195" rtl="0" eaLnBrk="1" latinLnBrk="0" hangingPunct="1">
              <a:lnSpc>
                <a:spcPct val="90000"/>
              </a:lnSpc>
              <a:spcBef>
                <a:spcPts val="0"/>
              </a:spcBef>
              <a:buSzPct val="80000"/>
              <a:buFont typeface="Arial" pitchFamily="34" charset="0"/>
              <a:buNone/>
              <a:defRPr lang="en-US" sz="2448" kern="1200" dirty="0">
                <a:solidFill>
                  <a:schemeClr val="bg1">
                    <a:alpha val="99000"/>
                  </a:schemeClr>
                </a:solidFill>
                <a:latin typeface="+mn-lt"/>
                <a:ea typeface="+mn-ea"/>
                <a:cs typeface="+mn-cs"/>
              </a:defRPr>
            </a:lvl1pPr>
            <a:lvl2pPr marL="466096" indent="0" algn="ctr">
              <a:buNone/>
              <a:defRPr>
                <a:solidFill>
                  <a:schemeClr val="tx1">
                    <a:tint val="75000"/>
                  </a:schemeClr>
                </a:solidFill>
              </a:defRPr>
            </a:lvl2pPr>
            <a:lvl3pPr marL="932195" indent="0" algn="ctr">
              <a:buNone/>
              <a:defRPr>
                <a:solidFill>
                  <a:schemeClr val="tx1">
                    <a:tint val="75000"/>
                  </a:schemeClr>
                </a:solidFill>
              </a:defRPr>
            </a:lvl3pPr>
            <a:lvl4pPr marL="1398293" indent="0" algn="ctr">
              <a:buNone/>
              <a:defRPr>
                <a:solidFill>
                  <a:schemeClr val="tx1">
                    <a:tint val="75000"/>
                  </a:schemeClr>
                </a:solidFill>
              </a:defRPr>
            </a:lvl4pPr>
            <a:lvl5pPr marL="1864391" indent="0" algn="ctr">
              <a:buNone/>
              <a:defRPr>
                <a:solidFill>
                  <a:schemeClr val="tx1">
                    <a:tint val="75000"/>
                  </a:schemeClr>
                </a:solidFill>
              </a:defRPr>
            </a:lvl5pPr>
            <a:lvl6pPr marL="2330486" indent="0" algn="ctr">
              <a:buNone/>
              <a:defRPr>
                <a:solidFill>
                  <a:schemeClr val="tx1">
                    <a:tint val="75000"/>
                  </a:schemeClr>
                </a:solidFill>
              </a:defRPr>
            </a:lvl6pPr>
            <a:lvl7pPr marL="2796583" indent="0" algn="ctr">
              <a:buNone/>
              <a:defRPr>
                <a:solidFill>
                  <a:schemeClr val="tx1">
                    <a:tint val="75000"/>
                  </a:schemeClr>
                </a:solidFill>
              </a:defRPr>
            </a:lvl7pPr>
            <a:lvl8pPr marL="3262679" indent="0" algn="ctr">
              <a:buNone/>
              <a:defRPr>
                <a:solidFill>
                  <a:schemeClr val="tx1">
                    <a:tint val="75000"/>
                  </a:schemeClr>
                </a:solidFill>
              </a:defRPr>
            </a:lvl8pPr>
            <a:lvl9pPr marL="3728775"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927525" y="4243379"/>
            <a:ext cx="9052809" cy="1299912"/>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9281" b="0" i="0" u="none" strike="noStrike" kern="1200" cap="none" spc="-656" normalizeH="0" baseline="0" noProof="0" dirty="0" smtClean="0">
                <a:ln w="11430"/>
                <a:solidFill>
                  <a:schemeClr val="bg1">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8065175" y="2287610"/>
            <a:ext cx="3241462" cy="1973136"/>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32195"/>
              <a:endParaRPr lang="en-US" sz="1632">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32195"/>
              <a:endParaRPr lang="en-US" sz="1632">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32195"/>
              <a:endParaRPr lang="en-US" sz="1632">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32195"/>
              <a:endParaRPr lang="en-US" sz="1632">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32195"/>
              <a:endParaRPr lang="en-US" sz="1632">
                <a:solidFill>
                  <a:srgbClr val="292929"/>
                </a:solidFill>
              </a:endParaRPr>
            </a:p>
          </p:txBody>
        </p:sp>
      </p:grpSp>
    </p:spTree>
    <p:extLst>
      <p:ext uri="{BB962C8B-B14F-4D97-AF65-F5344CB8AC3E}">
        <p14:creationId xmlns="" xmlns:p14="http://schemas.microsoft.com/office/powerpoint/2010/main" val="1148374197"/>
      </p:ext>
    </p:extLst>
  </p:cSld>
  <p:clrMapOvr>
    <a:masterClrMapping/>
  </p:clrMapOvr>
  <p:transition>
    <p:fade/>
  </p:transition>
  <p:timing>
    <p:tnLst>
      <p:par>
        <p:cTn id="1" dur="indefinite" restart="never" nodeType="tmRoot"/>
      </p:par>
    </p:tnLst>
  </p:timing>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27509" y="1476653"/>
            <a:ext cx="4290731" cy="1553824"/>
          </a:xfrm>
        </p:spPr>
        <p:txBody>
          <a:bodyPr anchor="ctr" anchorCtr="0">
            <a:noAutofit/>
          </a:bodyPr>
          <a:lstStyle>
            <a:lvl1pPr>
              <a:lnSpc>
                <a:spcPct val="90000"/>
              </a:lnSpc>
              <a:defRPr sz="4896"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927509" y="5742590"/>
            <a:ext cx="4290731" cy="470856"/>
          </a:xfrm>
        </p:spPr>
        <p:txBody>
          <a:bodyPr>
            <a:noAutofit/>
          </a:bodyPr>
          <a:lstStyle>
            <a:lvl1pPr marL="0" indent="0" algn="l" defTabSz="932195" rtl="0" eaLnBrk="1" latinLnBrk="0" hangingPunct="1">
              <a:lnSpc>
                <a:spcPct val="90000"/>
              </a:lnSpc>
              <a:spcBef>
                <a:spcPts val="0"/>
              </a:spcBef>
              <a:buSzPct val="80000"/>
              <a:buFont typeface="Arial" pitchFamily="34" charset="0"/>
              <a:buNone/>
              <a:defRPr lang="en-US" sz="2448" kern="1200" dirty="0">
                <a:solidFill>
                  <a:schemeClr val="bg1">
                    <a:alpha val="99000"/>
                  </a:schemeClr>
                </a:solidFill>
                <a:latin typeface="+mn-lt"/>
                <a:ea typeface="+mn-ea"/>
                <a:cs typeface="+mn-cs"/>
              </a:defRPr>
            </a:lvl1pPr>
            <a:lvl2pPr marL="466096" indent="0" algn="ctr">
              <a:buNone/>
              <a:defRPr>
                <a:solidFill>
                  <a:schemeClr val="tx1">
                    <a:tint val="75000"/>
                  </a:schemeClr>
                </a:solidFill>
              </a:defRPr>
            </a:lvl2pPr>
            <a:lvl3pPr marL="932195" indent="0" algn="ctr">
              <a:buNone/>
              <a:defRPr>
                <a:solidFill>
                  <a:schemeClr val="tx1">
                    <a:tint val="75000"/>
                  </a:schemeClr>
                </a:solidFill>
              </a:defRPr>
            </a:lvl3pPr>
            <a:lvl4pPr marL="1398293" indent="0" algn="ctr">
              <a:buNone/>
              <a:defRPr>
                <a:solidFill>
                  <a:schemeClr val="tx1">
                    <a:tint val="75000"/>
                  </a:schemeClr>
                </a:solidFill>
              </a:defRPr>
            </a:lvl4pPr>
            <a:lvl5pPr marL="1864391" indent="0" algn="ctr">
              <a:buNone/>
              <a:defRPr>
                <a:solidFill>
                  <a:schemeClr val="tx1">
                    <a:tint val="75000"/>
                  </a:schemeClr>
                </a:solidFill>
              </a:defRPr>
            </a:lvl5pPr>
            <a:lvl6pPr marL="2330486" indent="0" algn="ctr">
              <a:buNone/>
              <a:defRPr>
                <a:solidFill>
                  <a:schemeClr val="tx1">
                    <a:tint val="75000"/>
                  </a:schemeClr>
                </a:solidFill>
              </a:defRPr>
            </a:lvl6pPr>
            <a:lvl7pPr marL="2796583" indent="0" algn="ctr">
              <a:buNone/>
              <a:defRPr>
                <a:solidFill>
                  <a:schemeClr val="tx1">
                    <a:tint val="75000"/>
                  </a:schemeClr>
                </a:solidFill>
              </a:defRPr>
            </a:lvl7pPr>
            <a:lvl8pPr marL="3262679" indent="0" algn="ctr">
              <a:buNone/>
              <a:defRPr>
                <a:solidFill>
                  <a:schemeClr val="tx1">
                    <a:tint val="75000"/>
                  </a:schemeClr>
                </a:solidFill>
              </a:defRPr>
            </a:lvl8pPr>
            <a:lvl9pPr marL="3728775"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927525" y="4243379"/>
            <a:ext cx="9052809" cy="1299912"/>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9281" b="0" i="0" u="none" strike="noStrike" kern="1200" cap="none" spc="-656" normalizeH="0" baseline="0" noProof="0" dirty="0" smtClean="0">
                <a:ln w="11430"/>
                <a:solidFill>
                  <a:schemeClr val="bg1">
                    <a:alpha val="99000"/>
                  </a:schemeClr>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8084599" y="1971105"/>
            <a:ext cx="3074557" cy="2360314"/>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12" tIns="41956" rIns="83912" bIns="41956" numCol="1" anchor="t" anchorCtr="0" compatLnSpc="1">
            <a:prstTxWarp prst="textNoShape">
              <a:avLst/>
            </a:prstTxWarp>
          </a:bodyPr>
          <a:lstStyle/>
          <a:p>
            <a:pPr defTabSz="932195"/>
            <a:endParaRPr lang="en-US" sz="1632">
              <a:solidFill>
                <a:srgbClr val="292929"/>
              </a:solidFill>
            </a:endParaRPr>
          </a:p>
        </p:txBody>
      </p:sp>
    </p:spTree>
    <p:extLst>
      <p:ext uri="{BB962C8B-B14F-4D97-AF65-F5344CB8AC3E}">
        <p14:creationId xmlns="" xmlns:p14="http://schemas.microsoft.com/office/powerpoint/2010/main" val="3089488967"/>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49"/>
            <a:ext cx="11887200" cy="5483225"/>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 xmlns:p14="http://schemas.microsoft.com/office/powerpoint/2010/main" val="938218621"/>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27509" y="1476653"/>
            <a:ext cx="4290731" cy="1553824"/>
          </a:xfrm>
        </p:spPr>
        <p:txBody>
          <a:bodyPr anchor="ctr" anchorCtr="0">
            <a:noAutofit/>
          </a:bodyPr>
          <a:lstStyle>
            <a:lvl1pPr>
              <a:lnSpc>
                <a:spcPct val="90000"/>
              </a:lnSpc>
              <a:defRPr sz="4896"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927509" y="5742590"/>
            <a:ext cx="4290731" cy="470856"/>
          </a:xfrm>
        </p:spPr>
        <p:txBody>
          <a:bodyPr>
            <a:noAutofit/>
          </a:bodyPr>
          <a:lstStyle>
            <a:lvl1pPr marL="0" indent="0" algn="l" defTabSz="932195" rtl="0" eaLnBrk="1" latinLnBrk="0" hangingPunct="1">
              <a:lnSpc>
                <a:spcPct val="90000"/>
              </a:lnSpc>
              <a:spcBef>
                <a:spcPts val="0"/>
              </a:spcBef>
              <a:buSzPct val="80000"/>
              <a:buFont typeface="Arial" pitchFamily="34" charset="0"/>
              <a:buNone/>
              <a:defRPr lang="en-US" sz="2448" kern="1200" dirty="0">
                <a:solidFill>
                  <a:schemeClr val="bg1">
                    <a:alpha val="99000"/>
                  </a:schemeClr>
                </a:solidFill>
                <a:latin typeface="+mn-lt"/>
                <a:ea typeface="+mn-ea"/>
                <a:cs typeface="+mn-cs"/>
              </a:defRPr>
            </a:lvl1pPr>
            <a:lvl2pPr marL="466096" indent="0" algn="ctr">
              <a:buNone/>
              <a:defRPr>
                <a:solidFill>
                  <a:schemeClr val="tx1">
                    <a:tint val="75000"/>
                  </a:schemeClr>
                </a:solidFill>
              </a:defRPr>
            </a:lvl2pPr>
            <a:lvl3pPr marL="932195" indent="0" algn="ctr">
              <a:buNone/>
              <a:defRPr>
                <a:solidFill>
                  <a:schemeClr val="tx1">
                    <a:tint val="75000"/>
                  </a:schemeClr>
                </a:solidFill>
              </a:defRPr>
            </a:lvl3pPr>
            <a:lvl4pPr marL="1398293" indent="0" algn="ctr">
              <a:buNone/>
              <a:defRPr>
                <a:solidFill>
                  <a:schemeClr val="tx1">
                    <a:tint val="75000"/>
                  </a:schemeClr>
                </a:solidFill>
              </a:defRPr>
            </a:lvl4pPr>
            <a:lvl5pPr marL="1864391" indent="0" algn="ctr">
              <a:buNone/>
              <a:defRPr>
                <a:solidFill>
                  <a:schemeClr val="tx1">
                    <a:tint val="75000"/>
                  </a:schemeClr>
                </a:solidFill>
              </a:defRPr>
            </a:lvl5pPr>
            <a:lvl6pPr marL="2330486" indent="0" algn="ctr">
              <a:buNone/>
              <a:defRPr>
                <a:solidFill>
                  <a:schemeClr val="tx1">
                    <a:tint val="75000"/>
                  </a:schemeClr>
                </a:solidFill>
              </a:defRPr>
            </a:lvl6pPr>
            <a:lvl7pPr marL="2796583" indent="0" algn="ctr">
              <a:buNone/>
              <a:defRPr>
                <a:solidFill>
                  <a:schemeClr val="tx1">
                    <a:tint val="75000"/>
                  </a:schemeClr>
                </a:solidFill>
              </a:defRPr>
            </a:lvl7pPr>
            <a:lvl8pPr marL="3262679" indent="0" algn="ctr">
              <a:buNone/>
              <a:defRPr>
                <a:solidFill>
                  <a:schemeClr val="tx1">
                    <a:tint val="75000"/>
                  </a:schemeClr>
                </a:solidFill>
              </a:defRPr>
            </a:lvl8pPr>
            <a:lvl9pPr marL="3728775"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927525" y="4243379"/>
            <a:ext cx="9052809" cy="1299912"/>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9281" b="0" i="0" u="none" strike="noStrike" kern="1200" cap="none" spc="-656" normalizeH="0" baseline="0" noProof="0" dirty="0" smtClean="0">
                <a:ln w="11430"/>
                <a:solidFill>
                  <a:schemeClr val="bg1">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9063264" y="1942924"/>
            <a:ext cx="1303554" cy="3309975"/>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195"/>
              <a:endParaRPr lang="en-US" sz="1938">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195"/>
              <a:endParaRPr lang="en-US" sz="1938">
                <a:solidFill>
                  <a:srgbClr val="292929"/>
                </a:solidFill>
              </a:endParaRPr>
            </a:p>
          </p:txBody>
        </p:sp>
      </p:grpSp>
    </p:spTree>
    <p:extLst>
      <p:ext uri="{BB962C8B-B14F-4D97-AF65-F5344CB8AC3E}">
        <p14:creationId xmlns="" xmlns:p14="http://schemas.microsoft.com/office/powerpoint/2010/main" val="3021577524"/>
      </p:ext>
    </p:extLst>
  </p:cSld>
  <p:clrMapOvr>
    <a:masterClrMapping/>
  </p:clrMapOvr>
  <p:transition>
    <p:fade/>
  </p:transition>
  <p:timing>
    <p:tnLst>
      <p:par>
        <p:cTn id="1" dur="indefinite" restart="never" nodeType="tmRoot"/>
      </p:par>
    </p:tnLst>
  </p:timing>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31798" y="3536711"/>
            <a:ext cx="10910667" cy="1406089"/>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975" b="0" i="0" u="none" strike="noStrike" kern="1200" cap="none" spc="-122"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spTree>
    <p:extLst>
      <p:ext uri="{BB962C8B-B14F-4D97-AF65-F5344CB8AC3E}">
        <p14:creationId xmlns="" xmlns:p14="http://schemas.microsoft.com/office/powerpoint/2010/main" val="1332473996"/>
      </p:ext>
    </p:extLst>
  </p:cSld>
  <p:clrMapOvr>
    <a:masterClrMapping/>
  </p:clrMapOvr>
  <p:transition>
    <p:fade/>
  </p:transition>
  <p:timing>
    <p:tnLst>
      <p:par>
        <p:cTn id="1" dur="indefinite" restart="never" nodeType="tmRoot"/>
      </p:par>
    </p:tnLst>
  </p:timing>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29661" y="233186"/>
            <a:ext cx="11375537" cy="776911"/>
          </a:xfrm>
        </p:spPr>
        <p:txBody>
          <a:bodyPr/>
          <a:lstStyle>
            <a:lvl1pPr>
              <a:defRPr sz="5609"/>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29661" y="1476623"/>
            <a:ext cx="11375537" cy="965254"/>
          </a:xfrm>
        </p:spPr>
        <p:txBody>
          <a:bodyPr/>
          <a:lstStyle>
            <a:lvl1pPr marL="3238" indent="0">
              <a:spcBef>
                <a:spcPts val="0"/>
              </a:spcBef>
              <a:spcAft>
                <a:spcPts val="918"/>
              </a:spcAft>
              <a:buSzPct val="80000"/>
              <a:buFont typeface="Arial" pitchFamily="34" charset="0"/>
              <a:buNone/>
              <a:defRPr sz="4080" spc="-102" baseline="0">
                <a:gradFill>
                  <a:gsLst>
                    <a:gs pos="0">
                      <a:srgbClr val="595959"/>
                    </a:gs>
                    <a:gs pos="86000">
                      <a:srgbClr val="595959"/>
                    </a:gs>
                  </a:gsLst>
                  <a:lin ang="5400000" scaled="0"/>
                </a:gradFill>
                <a:latin typeface="Segoe UI Light" pitchFamily="34" charset="0"/>
              </a:defRPr>
            </a:lvl1pPr>
            <a:lvl2pPr marL="3238" indent="0">
              <a:spcBef>
                <a:spcPts val="0"/>
              </a:spcBef>
              <a:buSzPct val="80000"/>
              <a:buFont typeface="Arial" pitchFamily="34" charset="0"/>
              <a:buNone/>
              <a:defRPr sz="2040" spc="-52" baseline="0">
                <a:gradFill>
                  <a:gsLst>
                    <a:gs pos="0">
                      <a:srgbClr val="595959"/>
                    </a:gs>
                    <a:gs pos="86000">
                      <a:srgbClr val="595959"/>
                    </a:gs>
                  </a:gsLst>
                  <a:lin ang="5400000" scaled="0"/>
                </a:gradFill>
              </a:defRPr>
            </a:lvl2pPr>
            <a:lvl3pPr marL="1283437" indent="-411089">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36262" indent="-3528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79374" indent="-34311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spTree>
    <p:extLst>
      <p:ext uri="{BB962C8B-B14F-4D97-AF65-F5344CB8AC3E}">
        <p14:creationId xmlns="" xmlns:p14="http://schemas.microsoft.com/office/powerpoint/2010/main" val="3302538315"/>
      </p:ext>
    </p:extLst>
  </p:cSld>
  <p:clrMapOvr>
    <a:masterClrMapping/>
  </p:clrMapOvr>
  <p:transition>
    <p:fade/>
  </p:transition>
  <p:timing>
    <p:tnLst>
      <p:par>
        <p:cTn id="1" dur="indefinite" restart="never" nodeType="tmRoot"/>
      </p:par>
    </p:tnLst>
  </p:timing>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29661" y="233186"/>
            <a:ext cx="11375537" cy="776911"/>
          </a:xfrm>
        </p:spPr>
        <p:txBody>
          <a:bodyPr/>
          <a:lstStyle>
            <a:lvl1pPr algn="l" defTabSz="932195" rtl="0" eaLnBrk="1" latinLnBrk="0" hangingPunct="1">
              <a:lnSpc>
                <a:spcPct val="90000"/>
              </a:lnSpc>
              <a:spcBef>
                <a:spcPct val="0"/>
              </a:spcBef>
              <a:buNone/>
              <a:defRPr lang="en-US" sz="5609" b="0" kern="1200" cap="none" spc="-102"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29661" y="1476635"/>
            <a:ext cx="11375537" cy="2115318"/>
          </a:xfrm>
        </p:spPr>
        <p:txBody>
          <a:bodyPr/>
          <a:lstStyle>
            <a:lvl1pPr marL="0" indent="0">
              <a:spcBef>
                <a:spcPts val="0"/>
              </a:spcBef>
              <a:spcAft>
                <a:spcPts val="0"/>
              </a:spcAft>
              <a:buFont typeface="Arial" pitchFamily="34" charset="0"/>
              <a:buNone/>
              <a:defRPr lang="en-US" sz="3264" kern="1200" dirty="0" smtClean="0">
                <a:gradFill>
                  <a:gsLst>
                    <a:gs pos="0">
                      <a:srgbClr val="595959"/>
                    </a:gs>
                    <a:gs pos="86000">
                      <a:srgbClr val="595959"/>
                    </a:gs>
                  </a:gsLst>
                  <a:lin ang="5400000" scaled="0"/>
                </a:gradFill>
                <a:latin typeface="+mn-lt"/>
                <a:ea typeface="+mn-ea"/>
                <a:cs typeface="+mn-cs"/>
              </a:defRPr>
            </a:lvl1pPr>
            <a:lvl2pPr marL="702406" indent="-349587">
              <a:spcBef>
                <a:spcPts val="0"/>
              </a:spcBef>
              <a:spcAft>
                <a:spcPts val="0"/>
              </a:spcAft>
              <a:buFont typeface="Arial" pitchFamily="34" charset="0"/>
              <a:buChar char="•"/>
              <a:defRPr lang="en-US" sz="2856"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8"/>
              </a:spcAft>
              <a:buNone/>
              <a:defRPr sz="2040"/>
            </a:lvl3pPr>
            <a:lvl4pPr marL="0" indent="0">
              <a:spcBef>
                <a:spcPts val="0"/>
              </a:spcBef>
              <a:spcAft>
                <a:spcPts val="408"/>
              </a:spcAft>
              <a:buNone/>
              <a:defRPr/>
            </a:lvl4pPr>
            <a:lvl5pPr marL="349587" indent="-349587">
              <a:spcBef>
                <a:spcPts val="0"/>
              </a:spcBef>
              <a:spcAft>
                <a:spcPts val="408"/>
              </a:spcAft>
              <a:buFont typeface="Arial" pitchFamily="34" charset="0"/>
              <a:buChar char="•"/>
              <a:defRPr/>
            </a:lvl5pPr>
            <a:lvl6pPr marL="1053617" indent="-349587">
              <a:buFont typeface="Arial" pitchFamily="34" charset="0"/>
              <a:buChar char="•"/>
              <a:defRPr sz="2448">
                <a:gradFill>
                  <a:gsLst>
                    <a:gs pos="0">
                      <a:srgbClr val="595959"/>
                    </a:gs>
                    <a:gs pos="86000">
                      <a:srgbClr val="595959"/>
                    </a:gs>
                  </a:gsLst>
                  <a:lin ang="5400000" scaled="0"/>
                </a:gradFill>
              </a:defRPr>
            </a:lvl6pPr>
            <a:lvl7pPr marL="1280198" indent="-229821">
              <a:defRPr>
                <a:gradFill>
                  <a:gsLst>
                    <a:gs pos="0">
                      <a:srgbClr val="595959"/>
                    </a:gs>
                    <a:gs pos="86000">
                      <a:srgbClr val="595959"/>
                    </a:gs>
                  </a:gsLst>
                  <a:lin ang="5400000" scaled="0"/>
                </a:gradFill>
              </a:defRPr>
            </a:lvl7pPr>
            <a:lvl8pPr marL="1516494" indent="-236293">
              <a:defRPr>
                <a:gradFill>
                  <a:gsLst>
                    <a:gs pos="0">
                      <a:srgbClr val="595959"/>
                    </a:gs>
                    <a:gs pos="86000">
                      <a:srgbClr val="595959"/>
                    </a:gs>
                  </a:gsLst>
                  <a:lin ang="5400000" scaled="0"/>
                </a:gradFill>
              </a:defRPr>
            </a:lvl8pPr>
          </a:lstStyle>
          <a:p>
            <a:pPr marL="352825" lvl="0" indent="-352825" algn="l" defTabSz="932195" rtl="0" eaLnBrk="1" latinLnBrk="0" hangingPunct="1">
              <a:lnSpc>
                <a:spcPct val="90000"/>
              </a:lnSpc>
              <a:spcBef>
                <a:spcPct val="20000"/>
              </a:spcBef>
              <a:buSzPct val="90000"/>
              <a:buFont typeface="Arial" pitchFamily="34" charset="0"/>
              <a:buChar char="•"/>
            </a:pPr>
            <a:r>
              <a:rPr lang="en-US" smtClean="0"/>
              <a:t>Click to edit Master text styles</a:t>
            </a:r>
          </a:p>
          <a:p>
            <a:pPr marL="352825" lvl="1" indent="-352825" algn="l" defTabSz="932195" rtl="0" eaLnBrk="1" latinLnBrk="0" hangingPunct="1">
              <a:lnSpc>
                <a:spcPct val="90000"/>
              </a:lnSpc>
              <a:spcBef>
                <a:spcPct val="20000"/>
              </a:spcBef>
              <a:buSzPct val="90000"/>
              <a:buFont typeface="Arial" pitchFamily="34" charset="0"/>
              <a:buChar char="•"/>
            </a:pPr>
            <a:r>
              <a:rPr lang="en-US" smtClean="0"/>
              <a:t>Second level</a:t>
            </a:r>
          </a:p>
          <a:p>
            <a:pPr marL="352825" lvl="2" indent="-352825" algn="l" defTabSz="932195" rtl="0" eaLnBrk="1" latinLnBrk="0" hangingPunct="1">
              <a:lnSpc>
                <a:spcPct val="90000"/>
              </a:lnSpc>
              <a:spcBef>
                <a:spcPct val="20000"/>
              </a:spcBef>
              <a:buSzPct val="90000"/>
              <a:buFont typeface="Arial" pitchFamily="34" charset="0"/>
              <a:buChar char="•"/>
            </a:pPr>
            <a:r>
              <a:rPr lang="en-US" smtClean="0"/>
              <a:t>Third level</a:t>
            </a:r>
          </a:p>
          <a:p>
            <a:pPr marL="352825" lvl="3" indent="-352825" algn="l" defTabSz="932195" rtl="0" eaLnBrk="1" latinLnBrk="0" hangingPunct="1">
              <a:lnSpc>
                <a:spcPct val="90000"/>
              </a:lnSpc>
              <a:spcBef>
                <a:spcPct val="20000"/>
              </a:spcBef>
              <a:buSzPct val="90000"/>
              <a:buFont typeface="Arial" pitchFamily="34" charset="0"/>
              <a:buChar char="•"/>
            </a:pPr>
            <a:r>
              <a:rPr lang="en-US" smtClean="0"/>
              <a:t>Fourth level</a:t>
            </a:r>
          </a:p>
          <a:p>
            <a:pPr marL="352825" lvl="4" indent="-352825" algn="l" defTabSz="932195"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spTree>
    <p:extLst>
      <p:ext uri="{BB962C8B-B14F-4D97-AF65-F5344CB8AC3E}">
        <p14:creationId xmlns="" xmlns:p14="http://schemas.microsoft.com/office/powerpoint/2010/main" val="4056022407"/>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29661" y="233186"/>
            <a:ext cx="11375537" cy="776911"/>
          </a:xfrm>
        </p:spPr>
        <p:txBody>
          <a:bodyPr/>
          <a:lstStyle>
            <a:lvl1pPr>
              <a:defRPr sz="5609"/>
            </a:lvl1pPr>
          </a:lstStyle>
          <a:p>
            <a:r>
              <a:rPr lang="en-US" smtClean="0"/>
              <a:t>Click to edit Master title style</a:t>
            </a:r>
            <a:endParaRPr lang="en-US" dirty="0"/>
          </a:p>
        </p:txBody>
      </p:sp>
      <p:sp>
        <p:nvSpPr>
          <p:cNvPr id="3" name="Content Placeholder 2"/>
          <p:cNvSpPr>
            <a:spLocks noGrp="1"/>
          </p:cNvSpPr>
          <p:nvPr>
            <p:ph sz="half" idx="1"/>
          </p:nvPr>
        </p:nvSpPr>
        <p:spPr>
          <a:xfrm>
            <a:off x="529661" y="1476642"/>
            <a:ext cx="5597872" cy="2492395"/>
          </a:xfrm>
        </p:spPr>
        <p:txBody>
          <a:bodyPr/>
          <a:lstStyle>
            <a:lvl1pPr marL="347969" indent="-347969">
              <a:lnSpc>
                <a:spcPct val="90000"/>
              </a:lnSpc>
              <a:buSzPct val="80000"/>
              <a:buFont typeface="Arial" pitchFamily="34" charset="0"/>
              <a:buChar char="•"/>
              <a:defRPr sz="3264"/>
            </a:lvl1pPr>
            <a:lvl2pPr marL="639290" indent="-291324">
              <a:lnSpc>
                <a:spcPct val="90000"/>
              </a:lnSpc>
              <a:buSzPct val="80000"/>
              <a:buFont typeface="Arial" pitchFamily="34" charset="0"/>
              <a:buChar char="•"/>
              <a:defRPr sz="2856"/>
            </a:lvl2pPr>
            <a:lvl3pPr marL="932232" indent="-292944">
              <a:lnSpc>
                <a:spcPct val="90000"/>
              </a:lnSpc>
              <a:buSzPct val="80000"/>
              <a:buFont typeface="Arial" pitchFamily="34" charset="0"/>
              <a:buChar char="•"/>
              <a:defRPr sz="2448"/>
            </a:lvl3pPr>
            <a:lvl4pPr marL="1746317" indent="-229821">
              <a:lnSpc>
                <a:spcPct val="90000"/>
              </a:lnSpc>
              <a:buSzPct val="80000"/>
              <a:buFont typeface="Arial" pitchFamily="34" charset="0"/>
              <a:buChar char="•"/>
              <a:defRPr sz="2040"/>
            </a:lvl4pPr>
            <a:lvl5pPr marL="1982611" indent="-236293">
              <a:lnSpc>
                <a:spcPct val="90000"/>
              </a:lnSpc>
              <a:buSzPct val="80000"/>
              <a:buFont typeface="Arial" pitchFamily="34" charset="0"/>
              <a:buChar char="•"/>
              <a:defRPr sz="2040"/>
            </a:lvl5pPr>
            <a:lvl6pPr>
              <a:defRPr sz="1938"/>
            </a:lvl6pPr>
            <a:lvl7pPr>
              <a:defRPr sz="1938"/>
            </a:lvl7pPr>
            <a:lvl8pPr>
              <a:defRPr sz="1938"/>
            </a:lvl8pPr>
            <a:lvl9pPr>
              <a:defRPr sz="1938"/>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307325" y="1476642"/>
            <a:ext cx="5597872" cy="2542293"/>
          </a:xfrm>
        </p:spPr>
        <p:txBody>
          <a:bodyPr/>
          <a:lstStyle>
            <a:lvl1pPr marL="466115" indent="-466115">
              <a:lnSpc>
                <a:spcPct val="90000"/>
              </a:lnSpc>
              <a:buSzPct val="80000"/>
              <a:buFont typeface="Arial" pitchFamily="34" charset="0"/>
              <a:buChar char="•"/>
              <a:defRPr lang="en-US" sz="3264" kern="1200" dirty="0" smtClean="0">
                <a:gradFill>
                  <a:gsLst>
                    <a:gs pos="0">
                      <a:srgbClr val="595959"/>
                    </a:gs>
                    <a:gs pos="86000">
                      <a:srgbClr val="595959"/>
                    </a:gs>
                  </a:gsLst>
                  <a:lin ang="5400000" scaled="0"/>
                </a:gradFill>
                <a:latin typeface="+mn-lt"/>
                <a:ea typeface="+mn-ea"/>
                <a:cs typeface="+mn-cs"/>
              </a:defRPr>
            </a:lvl1pPr>
            <a:lvl2pPr marL="814084" indent="-466115">
              <a:lnSpc>
                <a:spcPct val="90000"/>
              </a:lnSpc>
              <a:buSzPct val="80000"/>
              <a:buFont typeface="Arial" pitchFamily="34" charset="0"/>
              <a:buChar char="•"/>
              <a:defRPr lang="en-US" sz="2856" kern="1200" dirty="0" smtClean="0">
                <a:gradFill>
                  <a:gsLst>
                    <a:gs pos="0">
                      <a:srgbClr val="595959"/>
                    </a:gs>
                    <a:gs pos="86000">
                      <a:srgbClr val="595959"/>
                    </a:gs>
                  </a:gsLst>
                  <a:lin ang="5400000" scaled="0"/>
                </a:gradFill>
                <a:latin typeface="+mn-lt"/>
                <a:ea typeface="+mn-ea"/>
                <a:cs typeface="+mn-cs"/>
              </a:defRPr>
            </a:lvl2pPr>
            <a:lvl3pPr marL="988873" indent="-349587">
              <a:lnSpc>
                <a:spcPct val="90000"/>
              </a:lnSpc>
              <a:buSzPct val="80000"/>
              <a:buFont typeface="Arial" pitchFamily="34" charset="0"/>
              <a:buChar char="•"/>
              <a:defRPr lang="en-US" sz="2448" kern="1200" dirty="0" smtClean="0">
                <a:gradFill>
                  <a:gsLst>
                    <a:gs pos="0">
                      <a:srgbClr val="595959"/>
                    </a:gs>
                    <a:gs pos="86000">
                      <a:srgbClr val="595959"/>
                    </a:gs>
                  </a:gsLst>
                  <a:lin ang="5400000" scaled="0"/>
                </a:gradFill>
                <a:latin typeface="+mn-lt"/>
                <a:ea typeface="+mn-ea"/>
                <a:cs typeface="+mn-cs"/>
              </a:defRPr>
            </a:lvl3pPr>
            <a:lvl4pPr marL="1866086" indent="-349587">
              <a:lnSpc>
                <a:spcPct val="90000"/>
              </a:lnSpc>
              <a:buSzPct val="80000"/>
              <a:buFont typeface="Arial" pitchFamily="34" charset="0"/>
              <a:buChar char="•"/>
              <a:defRPr lang="en-US" sz="2040" kern="1200" dirty="0" smtClean="0">
                <a:gradFill>
                  <a:gsLst>
                    <a:gs pos="0">
                      <a:srgbClr val="595959"/>
                    </a:gs>
                    <a:gs pos="86000">
                      <a:srgbClr val="595959"/>
                    </a:gs>
                  </a:gsLst>
                  <a:lin ang="5400000" scaled="0"/>
                </a:gradFill>
                <a:latin typeface="+mn-lt"/>
                <a:ea typeface="+mn-ea"/>
                <a:cs typeface="+mn-cs"/>
              </a:defRPr>
            </a:lvl4pPr>
            <a:lvl5pPr marL="2095903" indent="-349587">
              <a:lnSpc>
                <a:spcPct val="90000"/>
              </a:lnSpc>
              <a:buSzPct val="80000"/>
              <a:buFont typeface="Arial" pitchFamily="34" charset="0"/>
              <a:buChar char="•"/>
              <a:defRPr lang="en-US" sz="2040" kern="1200" dirty="0">
                <a:gradFill>
                  <a:gsLst>
                    <a:gs pos="0">
                      <a:srgbClr val="595959"/>
                    </a:gs>
                    <a:gs pos="86000">
                      <a:srgbClr val="595959"/>
                    </a:gs>
                  </a:gsLst>
                  <a:lin ang="5400000" scaled="0"/>
                </a:gradFill>
                <a:latin typeface="+mn-lt"/>
                <a:ea typeface="+mn-ea"/>
                <a:cs typeface="+mn-cs"/>
              </a:defRPr>
            </a:lvl5pPr>
            <a:lvl6pPr>
              <a:defRPr sz="1938"/>
            </a:lvl6pPr>
            <a:lvl7pPr>
              <a:defRPr sz="1938"/>
            </a:lvl7pPr>
            <a:lvl8pPr>
              <a:defRPr sz="1938"/>
            </a:lvl8pPr>
            <a:lvl9pPr>
              <a:defRPr sz="1938"/>
            </a:lvl9pPr>
          </a:lstStyle>
          <a:p>
            <a:pPr marL="347969" lvl="0" indent="-347969" algn="l" defTabSz="932195" rtl="0" eaLnBrk="1" latinLnBrk="0" hangingPunct="1">
              <a:lnSpc>
                <a:spcPct val="90000"/>
              </a:lnSpc>
              <a:spcBef>
                <a:spcPct val="20000"/>
              </a:spcBef>
              <a:buSzPct val="80000"/>
              <a:buFont typeface="Arial" pitchFamily="34" charset="0"/>
              <a:buChar char="•"/>
            </a:pPr>
            <a:r>
              <a:rPr lang="en-US" smtClean="0"/>
              <a:t>Click to edit Master text styles</a:t>
            </a:r>
          </a:p>
          <a:p>
            <a:pPr marL="347969" lvl="1" indent="-347969" algn="l" defTabSz="932195" rtl="0" eaLnBrk="1" latinLnBrk="0" hangingPunct="1">
              <a:lnSpc>
                <a:spcPct val="90000"/>
              </a:lnSpc>
              <a:spcBef>
                <a:spcPct val="20000"/>
              </a:spcBef>
              <a:buSzPct val="80000"/>
              <a:buFont typeface="Arial" pitchFamily="34" charset="0"/>
              <a:buChar char="•"/>
            </a:pPr>
            <a:r>
              <a:rPr lang="en-US" smtClean="0"/>
              <a:t>Second level</a:t>
            </a:r>
          </a:p>
          <a:p>
            <a:pPr marL="347969" lvl="2" indent="-347969" algn="l" defTabSz="932195" rtl="0" eaLnBrk="1" latinLnBrk="0" hangingPunct="1">
              <a:lnSpc>
                <a:spcPct val="90000"/>
              </a:lnSpc>
              <a:spcBef>
                <a:spcPct val="20000"/>
              </a:spcBef>
              <a:buSzPct val="80000"/>
              <a:buFont typeface="Arial" pitchFamily="34" charset="0"/>
              <a:buChar char="•"/>
            </a:pPr>
            <a:r>
              <a:rPr lang="en-US" smtClean="0"/>
              <a:t>Third level</a:t>
            </a:r>
          </a:p>
          <a:p>
            <a:pPr marL="347969" lvl="3" indent="-347969" algn="l" defTabSz="932195" rtl="0" eaLnBrk="1" latinLnBrk="0" hangingPunct="1">
              <a:lnSpc>
                <a:spcPct val="90000"/>
              </a:lnSpc>
              <a:spcBef>
                <a:spcPct val="20000"/>
              </a:spcBef>
              <a:buSzPct val="80000"/>
              <a:buFont typeface="Arial" pitchFamily="34" charset="0"/>
              <a:buChar char="•"/>
            </a:pPr>
            <a:r>
              <a:rPr lang="en-US" smtClean="0"/>
              <a:t>Fourth level</a:t>
            </a:r>
          </a:p>
          <a:p>
            <a:pPr marL="347969" lvl="4" indent="-347969" algn="l" defTabSz="932195" rtl="0" eaLnBrk="1" latinLnBrk="0" hangingPunct="1">
              <a:lnSpc>
                <a:spcPct val="90000"/>
              </a:lnSpc>
              <a:spcBef>
                <a:spcPct val="20000"/>
              </a:spcBef>
              <a:buSzPct val="80000"/>
              <a:buFont typeface="Arial" pitchFamily="34" charset="0"/>
              <a:buChar char="•"/>
            </a:pPr>
            <a:r>
              <a:rPr lang="en-US" smtClean="0"/>
              <a:t>Fifth level</a:t>
            </a:r>
            <a:endParaRPr lang="en-US" dirty="0"/>
          </a:p>
        </p:txBody>
      </p:sp>
    </p:spTree>
    <p:extLst>
      <p:ext uri="{BB962C8B-B14F-4D97-AF65-F5344CB8AC3E}">
        <p14:creationId xmlns="" xmlns:p14="http://schemas.microsoft.com/office/powerpoint/2010/main" val="3331846046"/>
      </p:ext>
    </p:extLst>
  </p:cSld>
  <p:clrMapOvr>
    <a:masterClrMapping/>
  </p:clrMapOvr>
  <p:transition>
    <p:fade/>
  </p:transition>
  <p:timing>
    <p:tnLst>
      <p:par>
        <p:cTn id="1" dur="indefinite" restart="never" nodeType="tmRoot"/>
      </p:par>
    </p:tnLst>
  </p:timing>
</p:sldLayout>
</file>

<file path=ppt/slideLayouts/slideLayout13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29661" y="233186"/>
            <a:ext cx="11375537" cy="776911"/>
          </a:xfrm>
        </p:spPr>
        <p:txBody>
          <a:bodyPr/>
          <a:lstStyle>
            <a:lvl1pPr>
              <a:defRPr sz="5609"/>
            </a:lvl1pPr>
          </a:lstStyle>
          <a:p>
            <a:r>
              <a:rPr lang="en-US" smtClean="0"/>
              <a:t>Click to edit Master title style</a:t>
            </a:r>
            <a:endParaRPr lang="en-US" dirty="0"/>
          </a:p>
        </p:txBody>
      </p:sp>
      <p:sp>
        <p:nvSpPr>
          <p:cNvPr id="3" name="Text Placeholder 2"/>
          <p:cNvSpPr>
            <a:spLocks noGrp="1"/>
          </p:cNvSpPr>
          <p:nvPr>
            <p:ph type="body" idx="1"/>
          </p:nvPr>
        </p:nvSpPr>
        <p:spPr>
          <a:xfrm>
            <a:off x="529661" y="1476562"/>
            <a:ext cx="5597872" cy="452111"/>
          </a:xfrm>
        </p:spPr>
        <p:txBody>
          <a:bodyPr anchor="b"/>
          <a:lstStyle>
            <a:lvl1pPr marL="0" indent="0">
              <a:lnSpc>
                <a:spcPct val="90000"/>
              </a:lnSpc>
              <a:spcBef>
                <a:spcPts val="0"/>
              </a:spcBef>
              <a:buNone/>
              <a:defRPr sz="3264" b="0">
                <a:latin typeface="Segoe UI Light" pitchFamily="34" charset="0"/>
              </a:defRPr>
            </a:lvl1pPr>
            <a:lvl2pPr marL="466096" indent="0">
              <a:buNone/>
              <a:defRPr sz="2040" b="1"/>
            </a:lvl2pPr>
            <a:lvl3pPr marL="932195" indent="0">
              <a:buNone/>
              <a:defRPr sz="1938" b="1"/>
            </a:lvl3pPr>
            <a:lvl4pPr marL="1398293" indent="0">
              <a:buNone/>
              <a:defRPr sz="1632" b="1"/>
            </a:lvl4pPr>
            <a:lvl5pPr marL="1864391" indent="0">
              <a:buNone/>
              <a:defRPr sz="1632" b="1"/>
            </a:lvl5pPr>
            <a:lvl6pPr marL="2330486" indent="0">
              <a:buNone/>
              <a:defRPr sz="1632" b="1"/>
            </a:lvl6pPr>
            <a:lvl7pPr marL="2796583" indent="0">
              <a:buNone/>
              <a:defRPr sz="1632" b="1"/>
            </a:lvl7pPr>
            <a:lvl8pPr marL="3262679" indent="0">
              <a:buNone/>
              <a:defRPr sz="1632" b="1"/>
            </a:lvl8pPr>
            <a:lvl9pPr marL="3728775" indent="0">
              <a:buNone/>
              <a:defRPr sz="1632" b="1"/>
            </a:lvl9pPr>
          </a:lstStyle>
          <a:p>
            <a:pPr lvl="0"/>
            <a:r>
              <a:rPr lang="en-US" smtClean="0"/>
              <a:t>Click to edit Master text styles</a:t>
            </a:r>
          </a:p>
        </p:txBody>
      </p:sp>
      <p:sp>
        <p:nvSpPr>
          <p:cNvPr id="4" name="Content Placeholder 3"/>
          <p:cNvSpPr>
            <a:spLocks noGrp="1"/>
          </p:cNvSpPr>
          <p:nvPr>
            <p:ph sz="half" idx="2"/>
          </p:nvPr>
        </p:nvSpPr>
        <p:spPr>
          <a:xfrm>
            <a:off x="518188" y="2311925"/>
            <a:ext cx="5596414" cy="1984005"/>
          </a:xfrm>
        </p:spPr>
        <p:txBody>
          <a:bodyPr/>
          <a:lstStyle>
            <a:lvl1pPr marL="411089" indent="-411089">
              <a:buSzPct val="80000"/>
              <a:buFont typeface="Arial" pitchFamily="34" charset="0"/>
              <a:buChar char="•"/>
              <a:defRPr sz="2856"/>
            </a:lvl1pPr>
            <a:lvl2pPr marL="759059" indent="-328548">
              <a:buSzPct val="80000"/>
              <a:buFont typeface="Arial" pitchFamily="34" charset="0"/>
              <a:buChar char="•"/>
              <a:defRPr sz="2856"/>
            </a:lvl2pPr>
            <a:lvl3pPr marL="1047142" indent="-288087" defTabSz="1050381">
              <a:buSzPct val="80000"/>
              <a:buFont typeface="Arial" pitchFamily="34" charset="0"/>
              <a:buChar char="•"/>
              <a:defRPr sz="2448"/>
            </a:lvl3pPr>
            <a:lvl4pPr marL="1343319" indent="-292944">
              <a:buSzPct val="80000"/>
              <a:buFont typeface="Arial" pitchFamily="34" charset="0"/>
              <a:buChar char="•"/>
              <a:defRPr sz="2040"/>
            </a:lvl4pPr>
            <a:lvl5pPr marL="1571522" indent="-228205">
              <a:buSzPct val="80000"/>
              <a:buFont typeface="Arial" pitchFamily="34" charset="0"/>
              <a:buChar char="•"/>
              <a:defRPr sz="2040"/>
            </a:lvl5pPr>
            <a:lvl6pPr>
              <a:defRPr sz="1632"/>
            </a:lvl6pPr>
            <a:lvl7pPr>
              <a:defRPr sz="1632"/>
            </a:lvl7pPr>
            <a:lvl8pPr>
              <a:defRPr sz="1632"/>
            </a:lvl8pPr>
            <a:lvl9pPr>
              <a:defRPr sz="1632"/>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307325" y="1476562"/>
            <a:ext cx="5597872" cy="452111"/>
          </a:xfrm>
        </p:spPr>
        <p:txBody>
          <a:bodyPr anchor="b"/>
          <a:lstStyle>
            <a:lvl1pPr marL="0" indent="0">
              <a:lnSpc>
                <a:spcPct val="90000"/>
              </a:lnSpc>
              <a:spcBef>
                <a:spcPts val="0"/>
              </a:spcBef>
              <a:buNone/>
              <a:defRPr sz="3264" b="0">
                <a:latin typeface="Segoe UI Light" pitchFamily="34" charset="0"/>
              </a:defRPr>
            </a:lvl1pPr>
            <a:lvl2pPr marL="466096" indent="0">
              <a:buNone/>
              <a:defRPr sz="2040" b="1"/>
            </a:lvl2pPr>
            <a:lvl3pPr marL="932195" indent="0">
              <a:buNone/>
              <a:defRPr sz="1938" b="1"/>
            </a:lvl3pPr>
            <a:lvl4pPr marL="1398293" indent="0">
              <a:buNone/>
              <a:defRPr sz="1632" b="1"/>
            </a:lvl4pPr>
            <a:lvl5pPr marL="1864391" indent="0">
              <a:buNone/>
              <a:defRPr sz="1632" b="1"/>
            </a:lvl5pPr>
            <a:lvl6pPr marL="2330486" indent="0">
              <a:buNone/>
              <a:defRPr sz="1632" b="1"/>
            </a:lvl6pPr>
            <a:lvl7pPr marL="2796583" indent="0">
              <a:buNone/>
              <a:defRPr sz="1632" b="1"/>
            </a:lvl7pPr>
            <a:lvl8pPr marL="3262679" indent="0">
              <a:buNone/>
              <a:defRPr sz="1632" b="1"/>
            </a:lvl8pPr>
            <a:lvl9pPr marL="3728775" indent="0">
              <a:buNone/>
              <a:defRPr sz="1632" b="1"/>
            </a:lvl9pPr>
          </a:lstStyle>
          <a:p>
            <a:pPr lvl="0"/>
            <a:r>
              <a:rPr lang="en-US" smtClean="0"/>
              <a:t>Click to edit Master text styles</a:t>
            </a:r>
          </a:p>
        </p:txBody>
      </p:sp>
      <p:sp>
        <p:nvSpPr>
          <p:cNvPr id="6" name="Content Placeholder 5"/>
          <p:cNvSpPr>
            <a:spLocks noGrp="1"/>
          </p:cNvSpPr>
          <p:nvPr>
            <p:ph sz="quarter" idx="4"/>
          </p:nvPr>
        </p:nvSpPr>
        <p:spPr>
          <a:xfrm>
            <a:off x="6307325" y="2311925"/>
            <a:ext cx="5597872" cy="1984005"/>
          </a:xfrm>
        </p:spPr>
        <p:txBody>
          <a:bodyPr/>
          <a:lstStyle>
            <a:lvl1pPr marL="302104" indent="-302104">
              <a:buSzPct val="80000"/>
              <a:buFont typeface="Arial" pitchFamily="34" charset="0"/>
              <a:buChar char="•"/>
              <a:defRPr lang="en-US" sz="2856" kern="1200" dirty="0" smtClean="0">
                <a:gradFill>
                  <a:gsLst>
                    <a:gs pos="0">
                      <a:srgbClr val="595959"/>
                    </a:gs>
                    <a:gs pos="86000">
                      <a:srgbClr val="595959"/>
                    </a:gs>
                  </a:gsLst>
                  <a:lin ang="5400000" scaled="0"/>
                </a:gradFill>
                <a:latin typeface="+mn-lt"/>
                <a:ea typeface="+mn-ea"/>
                <a:cs typeface="+mn-cs"/>
              </a:defRPr>
            </a:lvl1pPr>
            <a:lvl2pPr marL="466115" indent="-466115">
              <a:buSzPct val="80000"/>
              <a:buFont typeface="Arial" pitchFamily="34" charset="0"/>
              <a:buChar char="•"/>
              <a:defRPr lang="en-US" sz="2856" kern="1200" dirty="0" smtClean="0">
                <a:gradFill>
                  <a:gsLst>
                    <a:gs pos="0">
                      <a:srgbClr val="595959"/>
                    </a:gs>
                    <a:gs pos="86000">
                      <a:srgbClr val="595959"/>
                    </a:gs>
                  </a:gsLst>
                  <a:lin ang="5400000" scaled="0"/>
                </a:gradFill>
                <a:latin typeface="+mn-lt"/>
                <a:ea typeface="+mn-ea"/>
                <a:cs typeface="+mn-cs"/>
              </a:defRPr>
            </a:lvl2pPr>
            <a:lvl3pPr marL="780096" indent="-349587">
              <a:buSzPct val="80000"/>
              <a:buFont typeface="Arial" pitchFamily="34" charset="0"/>
              <a:buChar char="•"/>
              <a:defRPr lang="en-US" sz="2448" kern="1200" dirty="0" smtClean="0">
                <a:gradFill>
                  <a:gsLst>
                    <a:gs pos="0">
                      <a:srgbClr val="595959"/>
                    </a:gs>
                    <a:gs pos="86000">
                      <a:srgbClr val="595959"/>
                    </a:gs>
                  </a:gsLst>
                  <a:lin ang="5400000" scaled="0"/>
                </a:gradFill>
                <a:latin typeface="+mn-lt"/>
                <a:ea typeface="+mn-ea"/>
                <a:cs typeface="+mn-cs"/>
              </a:defRPr>
            </a:lvl3pPr>
            <a:lvl4pPr marL="1399968" indent="-349587">
              <a:buSzPct val="80000"/>
              <a:buFont typeface="Arial" pitchFamily="34" charset="0"/>
              <a:buChar char="•"/>
              <a:defRPr lang="en-US" sz="2040" kern="1200" dirty="0" smtClean="0">
                <a:gradFill>
                  <a:gsLst>
                    <a:gs pos="0">
                      <a:srgbClr val="595959"/>
                    </a:gs>
                    <a:gs pos="86000">
                      <a:srgbClr val="595959"/>
                    </a:gs>
                  </a:gsLst>
                  <a:lin ang="5400000" scaled="0"/>
                </a:gradFill>
                <a:latin typeface="+mn-lt"/>
                <a:ea typeface="+mn-ea"/>
                <a:cs typeface="+mn-cs"/>
              </a:defRPr>
            </a:lvl4pPr>
            <a:lvl5pPr marL="1108644" indent="-349587">
              <a:buSzPct val="80000"/>
              <a:buFont typeface="Arial" pitchFamily="34" charset="0"/>
              <a:buChar char="•"/>
              <a:defRPr lang="en-US" sz="2040" kern="1200" dirty="0">
                <a:gradFill>
                  <a:gsLst>
                    <a:gs pos="0">
                      <a:srgbClr val="595959"/>
                    </a:gs>
                    <a:gs pos="86000">
                      <a:srgbClr val="595959"/>
                    </a:gs>
                  </a:gsLst>
                  <a:lin ang="5400000" scaled="0"/>
                </a:gradFill>
                <a:latin typeface="+mn-lt"/>
                <a:ea typeface="+mn-ea"/>
                <a:cs typeface="+mn-cs"/>
              </a:defRPr>
            </a:lvl5pPr>
            <a:lvl6pPr marL="1399968" indent="-349587">
              <a:defRPr sz="1632"/>
            </a:lvl6pPr>
            <a:lvl7pPr marL="1634644" indent="-291324">
              <a:defRPr sz="1632"/>
            </a:lvl7pPr>
            <a:lvl8pPr>
              <a:defRPr sz="1632"/>
            </a:lvl8pPr>
            <a:lvl9pPr>
              <a:defRPr sz="1632"/>
            </a:lvl9pPr>
          </a:lstStyle>
          <a:p>
            <a:pPr marL="411089" lvl="0" indent="-411089" algn="l" defTabSz="932195" rtl="0" eaLnBrk="1" latinLnBrk="0" hangingPunct="1">
              <a:lnSpc>
                <a:spcPct val="90000"/>
              </a:lnSpc>
              <a:spcBef>
                <a:spcPct val="20000"/>
              </a:spcBef>
              <a:buSzPct val="80000"/>
            </a:pPr>
            <a:r>
              <a:rPr lang="en-US" smtClean="0"/>
              <a:t>Click to edit Master text styles</a:t>
            </a:r>
          </a:p>
          <a:p>
            <a:pPr marL="411089" lvl="1" indent="-411089" algn="l" defTabSz="932195" rtl="0" eaLnBrk="1" latinLnBrk="0" hangingPunct="1">
              <a:lnSpc>
                <a:spcPct val="90000"/>
              </a:lnSpc>
              <a:spcBef>
                <a:spcPct val="20000"/>
              </a:spcBef>
              <a:buSzPct val="80000"/>
            </a:pPr>
            <a:r>
              <a:rPr lang="en-US" smtClean="0"/>
              <a:t>Second level</a:t>
            </a:r>
          </a:p>
          <a:p>
            <a:pPr marL="411089" lvl="2" indent="-411089" algn="l" defTabSz="932195" rtl="0" eaLnBrk="1" latinLnBrk="0" hangingPunct="1">
              <a:lnSpc>
                <a:spcPct val="90000"/>
              </a:lnSpc>
              <a:spcBef>
                <a:spcPct val="20000"/>
              </a:spcBef>
              <a:buSzPct val="80000"/>
            </a:pPr>
            <a:r>
              <a:rPr lang="en-US" smtClean="0"/>
              <a:t>Third level</a:t>
            </a:r>
          </a:p>
          <a:p>
            <a:pPr marL="411089" lvl="3" indent="-411089" algn="l" defTabSz="932195" rtl="0" eaLnBrk="1" latinLnBrk="0" hangingPunct="1">
              <a:lnSpc>
                <a:spcPct val="90000"/>
              </a:lnSpc>
              <a:spcBef>
                <a:spcPct val="20000"/>
              </a:spcBef>
              <a:buSzPct val="80000"/>
            </a:pPr>
            <a:r>
              <a:rPr lang="en-US" smtClean="0"/>
              <a:t>Fourth level</a:t>
            </a:r>
          </a:p>
          <a:p>
            <a:pPr marL="411089" lvl="4" indent="-411089" algn="l" defTabSz="932195" rtl="0" eaLnBrk="1" latinLnBrk="0" hangingPunct="1">
              <a:lnSpc>
                <a:spcPct val="90000"/>
              </a:lnSpc>
              <a:spcBef>
                <a:spcPct val="20000"/>
              </a:spcBef>
              <a:buSzPct val="80000"/>
            </a:pPr>
            <a:r>
              <a:rPr lang="en-US" smtClean="0"/>
              <a:t>Fifth level</a:t>
            </a:r>
            <a:endParaRPr lang="en-US" dirty="0"/>
          </a:p>
        </p:txBody>
      </p:sp>
    </p:spTree>
    <p:extLst>
      <p:ext uri="{BB962C8B-B14F-4D97-AF65-F5344CB8AC3E}">
        <p14:creationId xmlns="" xmlns:p14="http://schemas.microsoft.com/office/powerpoint/2010/main" val="3745494023"/>
      </p:ext>
    </p:extLst>
  </p:cSld>
  <p:clrMapOvr>
    <a:masterClrMapping/>
  </p:clrMapOvr>
  <p:transition>
    <p:fade/>
  </p:transition>
  <p:timing>
    <p:tnLst>
      <p:par>
        <p:cTn id="1" dur="indefinite" restart="never" nodeType="tmRoot"/>
      </p:par>
    </p:tnLst>
  </p:timing>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29661" y="233186"/>
            <a:ext cx="11375537" cy="776911"/>
          </a:xfrm>
        </p:spPr>
        <p:txBody>
          <a:bodyPr/>
          <a:lstStyle>
            <a:lvl1pPr>
              <a:defRPr sz="5609"/>
            </a:lvl1pPr>
          </a:lstStyle>
          <a:p>
            <a:r>
              <a:rPr lang="en-US" smtClean="0"/>
              <a:t>Click to edit Master title style</a:t>
            </a:r>
            <a:endParaRPr lang="en-US" dirty="0"/>
          </a:p>
        </p:txBody>
      </p:sp>
    </p:spTree>
    <p:extLst>
      <p:ext uri="{BB962C8B-B14F-4D97-AF65-F5344CB8AC3E}">
        <p14:creationId xmlns="" xmlns:p14="http://schemas.microsoft.com/office/powerpoint/2010/main" val="3882966491"/>
      </p:ext>
    </p:extLst>
  </p:cSld>
  <p:clrMapOvr>
    <a:masterClrMapping/>
  </p:clrMapOvr>
  <p:transition>
    <p:fade/>
  </p:transition>
  <p:timing>
    <p:tnLst>
      <p:par>
        <p:cTn id="1" dur="indefinite" restart="never" nodeType="tmRoot"/>
      </p:par>
    </p:tnLst>
  </p:timing>
</p:sldLayout>
</file>

<file path=ppt/slideLayouts/slideLayout13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 xmlns:p14="http://schemas.microsoft.com/office/powerpoint/2010/main" val="3242273488"/>
      </p:ext>
    </p:extLst>
  </p:cSld>
  <p:clrMapOvr>
    <a:masterClrMapping/>
  </p:clrMapOvr>
  <p:transition>
    <p:fade/>
  </p:transition>
  <p:timing>
    <p:tnLst>
      <p:par>
        <p:cTn id="1" dur="indefinite" restart="never" nodeType="tmRoot"/>
      </p:par>
    </p:tnLst>
  </p:timing>
</p:sldLayout>
</file>

<file path=ppt/slideLayouts/slideLayout138.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 xmlns:a14="http://schemas.microsoft.com/office/drawing/2010/main" val="0"/>
              </a:ext>
            </a:extLst>
          </a:blip>
          <a:stretch>
            <a:fillRect/>
          </a:stretch>
        </p:blipFill>
        <p:spPr bwMode="black">
          <a:xfrm>
            <a:off x="4408971" y="3202790"/>
            <a:ext cx="3618533" cy="588948"/>
          </a:xfrm>
          <a:prstGeom prst="rect">
            <a:avLst/>
          </a:prstGeom>
          <a:noFill/>
          <a:ln>
            <a:noFill/>
          </a:ln>
        </p:spPr>
      </p:pic>
      <p:sp>
        <p:nvSpPr>
          <p:cNvPr id="3" name="Text Box 3"/>
          <p:cNvSpPr txBox="1">
            <a:spLocks noChangeArrowheads="1"/>
          </p:cNvSpPr>
          <p:nvPr userDrawn="1"/>
        </p:nvSpPr>
        <p:spPr bwMode="blackWhite">
          <a:xfrm>
            <a:off x="518187" y="6204681"/>
            <a:ext cx="11400102" cy="423826"/>
          </a:xfrm>
          <a:prstGeom prst="rect">
            <a:avLst/>
          </a:prstGeom>
          <a:noFill/>
          <a:ln w="12700">
            <a:noFill/>
            <a:miter lim="800000"/>
            <a:headEnd type="none" w="sm" len="sm"/>
            <a:tailEnd type="none" w="sm" len="sm"/>
          </a:ln>
          <a:effectLst/>
        </p:spPr>
        <p:txBody>
          <a:bodyPr vert="horz" wrap="square" lIns="93208" tIns="46605" rIns="93208" bIns="46605" numCol="1" anchor="t" anchorCtr="0" compatLnSpc="1">
            <a:prstTxWarp prst="textNoShape">
              <a:avLst/>
            </a:prstTxWarp>
            <a:spAutoFit/>
          </a:bodyPr>
          <a:lstStyle/>
          <a:p>
            <a:pPr algn="ctr" defTabSz="931925" eaLnBrk="0" hangingPunct="0"/>
            <a:r>
              <a:rPr lang="en-US" sz="714" dirty="0">
                <a:solidFill>
                  <a:srgbClr val="FFFFFF">
                    <a:alpha val="99000"/>
                  </a:srgbClr>
                </a:solidFill>
                <a:cs typeface="Arial" charset="0"/>
              </a:rPr>
              <a:t>© </a:t>
            </a:r>
            <a:r>
              <a:rPr lang="en-US" sz="714" dirty="0" smtClean="0">
                <a:solidFill>
                  <a:srgbClr val="FFFFFF">
                    <a:alpha val="99000"/>
                  </a:srgbClr>
                </a:solidFill>
                <a:cs typeface="Arial" charset="0"/>
              </a:rPr>
              <a:t>2011 Microsoft </a:t>
            </a:r>
            <a:r>
              <a:rPr lang="en-US" sz="714"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31925" eaLnBrk="0" hangingPunct="0"/>
            <a:r>
              <a:rPr lang="en-US" sz="714"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14" dirty="0" smtClean="0">
                <a:solidFill>
                  <a:srgbClr val="FFFFFF">
                    <a:alpha val="99000"/>
                  </a:srgbClr>
                </a:solidFill>
                <a:cs typeface="Arial" charset="0"/>
              </a:rPr>
              <a:t>MICROSOFT </a:t>
            </a:r>
            <a:r>
              <a:rPr lang="en-US" sz="714"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 xmlns:p14="http://schemas.microsoft.com/office/powerpoint/2010/main" val="4217524711"/>
      </p:ext>
    </p:extLst>
  </p:cSld>
  <p:clrMapOvr>
    <a:masterClrMapping/>
  </p:clrMapOvr>
  <p:transition>
    <p:fade/>
  </p:transition>
  <p:timing>
    <p:tnLst>
      <p:par>
        <p:cTn id="1" dur="indefinite" restart="never" nodeType="tmRoot"/>
      </p:par>
    </p:tnLst>
  </p:timing>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23182" y="3780166"/>
            <a:ext cx="11456578" cy="1243033"/>
          </a:xfrm>
        </p:spPr>
        <p:txBody>
          <a:bodyPr/>
          <a:lstStyle>
            <a:lvl1pPr marL="0" indent="0">
              <a:buNone/>
              <a:defRPr lang="en-US" sz="8975" i="0" kern="1200" spc="-102" baseline="0" dirty="0" smtClean="0">
                <a:solidFill>
                  <a:schemeClr val="bg1">
                    <a:alpha val="99000"/>
                  </a:schemeClr>
                </a:solidFill>
                <a:latin typeface="Segoe UI Light" pitchFamily="34" charset="0"/>
                <a:ea typeface="+mn-ea"/>
                <a:cs typeface="+mn-cs"/>
              </a:defRPr>
            </a:lvl1pPr>
          </a:lstStyle>
          <a:p>
            <a:pPr marL="0" lvl="0" indent="0" algn="l" defTabSz="932195"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23182" y="5259742"/>
            <a:ext cx="7666298" cy="461111"/>
          </a:xfrm>
        </p:spPr>
        <p:txBody>
          <a:bodyPr/>
          <a:lstStyle>
            <a:lvl1pPr marL="0" indent="0">
              <a:buNone/>
              <a:defRPr lang="en-US" sz="3264" kern="1200" spc="-102" baseline="0" dirty="0">
                <a:solidFill>
                  <a:schemeClr val="bg1">
                    <a:alpha val="99000"/>
                  </a:schemeClr>
                </a:solidFill>
                <a:latin typeface="Segoe UI Light" pitchFamily="34" charset="0"/>
                <a:ea typeface="+mn-ea"/>
                <a:cs typeface="+mn-cs"/>
              </a:defRPr>
            </a:lvl1pPr>
          </a:lstStyle>
          <a:p>
            <a:pPr marL="0" lvl="0" indent="0" algn="l" defTabSz="932195" rtl="0" eaLnBrk="1" latinLnBrk="0" hangingPunct="1">
              <a:lnSpc>
                <a:spcPct val="90000"/>
              </a:lnSpc>
              <a:spcBef>
                <a:spcPct val="20000"/>
              </a:spcBef>
              <a:buSzPct val="90000"/>
              <a:buFont typeface="Arial" pitchFamily="34" charset="0"/>
              <a:buNone/>
            </a:pPr>
            <a:r>
              <a:rPr lang="en-US" dirty="0" smtClean="0"/>
              <a:t>Speaker Title</a:t>
            </a:r>
            <a:endParaRPr lang="en-US" dirty="0"/>
          </a:p>
        </p:txBody>
      </p:sp>
    </p:spTree>
    <p:extLst>
      <p:ext uri="{BB962C8B-B14F-4D97-AF65-F5344CB8AC3E}">
        <p14:creationId xmlns="" xmlns:p14="http://schemas.microsoft.com/office/powerpoint/2010/main" val="2958971087"/>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Logo on Background">
    <p:spTree>
      <p:nvGrpSpPr>
        <p:cNvPr id="1" name=""/>
        <p:cNvGrpSpPr/>
        <p:nvPr/>
      </p:nvGrpSpPr>
      <p:grpSpPr>
        <a:xfrm>
          <a:off x="0" y="0"/>
          <a:ext cx="0" cy="0"/>
          <a:chOff x="0" y="0"/>
          <a:chExt cx="0" cy="0"/>
        </a:xfrm>
      </p:grpSpPr>
      <p:sp>
        <p:nvSpPr>
          <p:cNvPr id="3" name="Text Box 3"/>
          <p:cNvSpPr txBox="1">
            <a:spLocks noChangeArrowheads="1"/>
          </p:cNvSpPr>
          <p:nvPr userDrawn="1"/>
        </p:nvSpPr>
        <p:spPr bwMode="blackWhite">
          <a:xfrm>
            <a:off x="120650" y="6316662"/>
            <a:ext cx="10745787" cy="618631"/>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rgbClr val="FFFFFF"/>
                    </a:gs>
                    <a:gs pos="100000">
                      <a:srgbClr val="FFFFFF"/>
                    </a:gs>
                  </a:gsLst>
                  <a:lin ang="5400000" scaled="0"/>
                </a:gradFill>
                <a:cs typeface="Segoe UI" pitchFamily="34" charset="0"/>
              </a:rPr>
              <a:t>© </a:t>
            </a:r>
            <a:r>
              <a:rPr lang="en-US" sz="700" dirty="0" smtClean="0">
                <a:gradFill>
                  <a:gsLst>
                    <a:gs pos="0">
                      <a:srgbClr val="FFFFFF"/>
                    </a:gs>
                    <a:gs pos="100000">
                      <a:srgbClr val="FFFFFF"/>
                    </a:gs>
                  </a:gsLst>
                  <a:lin ang="5400000" scaled="0"/>
                </a:gradFill>
                <a:cs typeface="Segoe UI" pitchFamily="34" charset="0"/>
              </a:rPr>
              <a:t>2013 </a:t>
            </a:r>
            <a:r>
              <a:rPr lang="en-US" sz="700" dirty="0">
                <a:gradFill>
                  <a:gsLst>
                    <a:gs pos="0">
                      <a:srgbClr val="FFFFFF"/>
                    </a:gs>
                    <a:gs pos="100000">
                      <a:srgbClr val="FFFFFF"/>
                    </a:gs>
                  </a:gsLst>
                  <a:lin ang="5400000" scaled="0"/>
                </a:gradFill>
                <a:cs typeface="Segoe UI" pitchFamily="34" charset="0"/>
              </a:rPr>
              <a:t>Microsoft Corporation. All rights reserved. Microsoft, Windows, Windows Vista and other product names are or may be registered trademarks and/or trademarks in the U.S. and/or other countries.</a:t>
            </a:r>
          </a:p>
          <a:p>
            <a:pPr defTabSz="932290" eaLnBrk="0" hangingPunct="0"/>
            <a:r>
              <a:rPr lang="en-US" sz="700"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a:extLst>
              <a:ext uri="{28A0092B-C50C-407E-A947-70E740481C1C}">
                <a14:useLocalDpi xmlns="" xmlns:a14="http://schemas.microsoft.com/office/drawing/2010/main" val="0"/>
              </a:ext>
            </a:extLst>
          </a:blip>
          <a:stretch>
            <a:fillRect/>
          </a:stretch>
        </p:blipFill>
        <p:spPr bwMode="invGray">
          <a:xfrm>
            <a:off x="459230" y="3145040"/>
            <a:ext cx="3288506" cy="704445"/>
          </a:xfrm>
          <a:prstGeom prst="rect">
            <a:avLst/>
          </a:prstGeom>
        </p:spPr>
      </p:pic>
    </p:spTree>
    <p:extLst>
      <p:ext uri="{BB962C8B-B14F-4D97-AF65-F5344CB8AC3E}">
        <p14:creationId xmlns="" xmlns:p14="http://schemas.microsoft.com/office/powerpoint/2010/main" val="303740975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29661" y="1476621"/>
            <a:ext cx="11375537" cy="2040374"/>
          </a:xfrm>
        </p:spPr>
        <p:txBody>
          <a:bodyPr/>
          <a:lstStyle>
            <a:lvl1pPr marL="469352" indent="-469352">
              <a:buClr>
                <a:srgbClr val="FFFFFF"/>
              </a:buClr>
              <a:buSzPct val="70000"/>
              <a:buFontTx/>
              <a:buBlip>
                <a:blip r:embed="rId2"/>
              </a:buBlip>
              <a:defRPr>
                <a:gradFill>
                  <a:gsLst>
                    <a:gs pos="0">
                      <a:srgbClr val="FFFFFF"/>
                    </a:gs>
                    <a:gs pos="86000">
                      <a:srgbClr val="FFFFFF"/>
                    </a:gs>
                  </a:gsLst>
                  <a:lin ang="5400000" scaled="0"/>
                </a:gradFill>
              </a:defRPr>
            </a:lvl1pPr>
            <a:lvl2pPr marL="872355" indent="-402996">
              <a:buClr>
                <a:srgbClr val="FFFFFF"/>
              </a:buClr>
              <a:buSzPct val="70000"/>
              <a:buFontTx/>
              <a:buBlip>
                <a:blip r:embed="rId2"/>
              </a:buBlip>
              <a:defRPr>
                <a:gradFill>
                  <a:gsLst>
                    <a:gs pos="0">
                      <a:srgbClr val="FFFFFF"/>
                    </a:gs>
                    <a:gs pos="86000">
                      <a:srgbClr val="FFFFFF"/>
                    </a:gs>
                  </a:gsLst>
                  <a:lin ang="5400000" scaled="0"/>
                </a:gradFill>
              </a:defRPr>
            </a:lvl2pPr>
            <a:lvl3pPr marL="1283437" indent="-411089">
              <a:buClr>
                <a:srgbClr val="FFFFFF"/>
              </a:buClr>
              <a:buSzPct val="70000"/>
              <a:buFontTx/>
              <a:buBlip>
                <a:blip r:embed="rId2"/>
              </a:buBlip>
              <a:defRPr>
                <a:gradFill>
                  <a:gsLst>
                    <a:gs pos="0">
                      <a:srgbClr val="FFFFFF"/>
                    </a:gs>
                    <a:gs pos="86000">
                      <a:srgbClr val="FFFFFF"/>
                    </a:gs>
                  </a:gsLst>
                  <a:lin ang="5400000" scaled="0"/>
                </a:gradFill>
              </a:defRPr>
            </a:lvl3pPr>
            <a:lvl4pPr marL="1636262" indent="-352825">
              <a:buClr>
                <a:srgbClr val="FFFFFF"/>
              </a:buClr>
              <a:buSzPct val="70000"/>
              <a:buFontTx/>
              <a:buBlip>
                <a:blip r:embed="rId2"/>
              </a:buBlip>
              <a:defRPr>
                <a:gradFill>
                  <a:gsLst>
                    <a:gs pos="0">
                      <a:srgbClr val="FFFFFF"/>
                    </a:gs>
                    <a:gs pos="86000">
                      <a:srgbClr val="FFFFFF"/>
                    </a:gs>
                  </a:gsLst>
                  <a:lin ang="5400000" scaled="0"/>
                </a:gradFill>
              </a:defRPr>
            </a:lvl4pPr>
            <a:lvl5pPr marL="1979374" indent="-343113">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 xmlns:p14="http://schemas.microsoft.com/office/powerpoint/2010/main" val="174818702"/>
      </p:ext>
    </p:extLst>
  </p:cSld>
  <p:clrMapOvr>
    <a:masterClrMapping/>
  </p:clrMapOvr>
  <p:transition>
    <p:fade/>
  </p:transition>
  <p:timing>
    <p:tnLst>
      <p:par>
        <p:cTn id="1" dur="indefinite" restart="never" nodeType="tmRoot"/>
      </p:par>
    </p:tnLst>
  </p:timing>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29661" y="1476621"/>
            <a:ext cx="11375537" cy="2040374"/>
          </a:xfrm>
        </p:spPr>
        <p:txBody>
          <a:bodyPr/>
          <a:lstStyle>
            <a:lvl1pPr marL="469352" indent="-469352">
              <a:buClr>
                <a:srgbClr val="FFFFFF"/>
              </a:buClr>
              <a:buSzPct val="70000"/>
              <a:buFontTx/>
              <a:buBlip>
                <a:blip r:embed="rId2"/>
              </a:buBlip>
              <a:defRPr>
                <a:gradFill>
                  <a:gsLst>
                    <a:gs pos="0">
                      <a:srgbClr val="FFFFFF"/>
                    </a:gs>
                    <a:gs pos="86000">
                      <a:srgbClr val="FFFFFF"/>
                    </a:gs>
                  </a:gsLst>
                  <a:lin ang="5400000" scaled="0"/>
                </a:gradFill>
              </a:defRPr>
            </a:lvl1pPr>
            <a:lvl2pPr marL="872355" indent="-402996">
              <a:buClr>
                <a:srgbClr val="FFFFFF"/>
              </a:buClr>
              <a:buSzPct val="70000"/>
              <a:buFontTx/>
              <a:buBlip>
                <a:blip r:embed="rId2"/>
              </a:buBlip>
              <a:defRPr>
                <a:gradFill>
                  <a:gsLst>
                    <a:gs pos="0">
                      <a:srgbClr val="FFFFFF"/>
                    </a:gs>
                    <a:gs pos="86000">
                      <a:srgbClr val="FFFFFF"/>
                    </a:gs>
                  </a:gsLst>
                  <a:lin ang="5400000" scaled="0"/>
                </a:gradFill>
              </a:defRPr>
            </a:lvl2pPr>
            <a:lvl3pPr marL="1283437" indent="-411089">
              <a:buClr>
                <a:srgbClr val="FFFFFF"/>
              </a:buClr>
              <a:buSzPct val="70000"/>
              <a:buFontTx/>
              <a:buBlip>
                <a:blip r:embed="rId2"/>
              </a:buBlip>
              <a:defRPr>
                <a:gradFill>
                  <a:gsLst>
                    <a:gs pos="0">
                      <a:srgbClr val="FFFFFF"/>
                    </a:gs>
                    <a:gs pos="86000">
                      <a:srgbClr val="FFFFFF"/>
                    </a:gs>
                  </a:gsLst>
                  <a:lin ang="5400000" scaled="0"/>
                </a:gradFill>
              </a:defRPr>
            </a:lvl3pPr>
            <a:lvl4pPr marL="1636262" indent="-352825">
              <a:buClr>
                <a:srgbClr val="FFFFFF"/>
              </a:buClr>
              <a:buSzPct val="70000"/>
              <a:buFontTx/>
              <a:buBlip>
                <a:blip r:embed="rId2"/>
              </a:buBlip>
              <a:defRPr>
                <a:gradFill>
                  <a:gsLst>
                    <a:gs pos="0">
                      <a:srgbClr val="FFFFFF"/>
                    </a:gs>
                    <a:gs pos="86000">
                      <a:srgbClr val="FFFFFF"/>
                    </a:gs>
                  </a:gsLst>
                  <a:lin ang="5400000" scaled="0"/>
                </a:gradFill>
              </a:defRPr>
            </a:lvl4pPr>
            <a:lvl5pPr marL="1979374" indent="-343113">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5" y="6363105"/>
            <a:ext cx="12436476" cy="631450"/>
          </a:xfrm>
          <a:solidFill>
            <a:srgbClr val="FFFF99"/>
          </a:solidFill>
        </p:spPr>
        <p:txBody>
          <a:bodyPr wrap="square" lIns="152338" tIns="76167" rIns="152338" bIns="76167" anchor="b" anchorCtr="0">
            <a:noAutofit/>
          </a:bodyPr>
          <a:lstStyle>
            <a:lvl1pPr algn="r">
              <a:buFont typeface="Arial" pitchFamily="34" charset="0"/>
              <a:buNone/>
              <a:defRPr spc="-52"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 xmlns:p14="http://schemas.microsoft.com/office/powerpoint/2010/main" val="3142188470"/>
      </p:ext>
    </p:extLst>
  </p:cSld>
  <p:clrMapOvr>
    <a:masterClrMapping/>
  </p:clrMapOvr>
  <p:transition>
    <p:fade/>
  </p:transition>
  <p:timing>
    <p:tnLst>
      <p:par>
        <p:cTn id="1" dur="indefinite" restart="never" nodeType="tmRoot"/>
      </p:par>
    </p:tnLst>
  </p:timing>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WALKIN - Prints in GRAYSCALE">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23182" y="2950299"/>
            <a:ext cx="11456578" cy="1243033"/>
          </a:xfrm>
        </p:spPr>
        <p:txBody>
          <a:bodyPr/>
          <a:lstStyle>
            <a:lvl1pPr marL="0" indent="0">
              <a:buNone/>
              <a:defRPr lang="en-US" sz="8975" i="0" kern="1200" spc="-102" baseline="0" dirty="0" smtClean="0">
                <a:solidFill>
                  <a:schemeClr val="bg1">
                    <a:alpha val="99000"/>
                  </a:schemeClr>
                </a:solidFill>
                <a:latin typeface="Segoe UI Light" pitchFamily="34" charset="0"/>
                <a:ea typeface="+mn-ea"/>
                <a:cs typeface="+mn-cs"/>
              </a:defRPr>
            </a:lvl1pPr>
          </a:lstStyle>
          <a:p>
            <a:pPr marL="0" lvl="0" indent="0" algn="l" defTabSz="932195"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23182" y="4429888"/>
            <a:ext cx="7666298" cy="461111"/>
          </a:xfrm>
        </p:spPr>
        <p:txBody>
          <a:bodyPr/>
          <a:lstStyle>
            <a:lvl1pPr marL="0" indent="0">
              <a:buNone/>
              <a:defRPr lang="en-US" sz="3264" kern="1200" spc="-102" baseline="0" dirty="0">
                <a:solidFill>
                  <a:schemeClr val="bg1">
                    <a:alpha val="99000"/>
                  </a:schemeClr>
                </a:solidFill>
                <a:latin typeface="+mj-lt"/>
                <a:ea typeface="+mn-ea"/>
                <a:cs typeface="+mn-cs"/>
              </a:defRPr>
            </a:lvl1pPr>
          </a:lstStyle>
          <a:p>
            <a:pPr marL="0" lvl="0" indent="0" algn="l" defTabSz="932195"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2" cstate="print">
            <a:extLst>
              <a:ext uri="{BEBA8EAE-BF5A-486C-A8C5-ECC9F3942E4B}">
                <a14:imgProps xmlns="" xmlns:a14="http://schemas.microsoft.com/office/drawing/2010/main">
                  <a14:imgLayer r:embed="rId3">
                    <a14:imgEffect>
                      <a14:brightnessContrast bright="100000"/>
                    </a14:imgEffect>
                  </a14:imgLayer>
                </a14:imgProps>
              </a:ext>
              <a:ext uri="{28A0092B-C50C-407E-A947-70E740481C1C}">
                <a14:useLocalDpi xmlns="" xmlns:a14="http://schemas.microsoft.com/office/drawing/2010/main" val="0"/>
              </a:ext>
            </a:extLst>
          </a:blip>
          <a:srcRect/>
          <a:stretch/>
        </p:blipFill>
        <p:spPr bwMode="black">
          <a:xfrm>
            <a:off x="10712392" y="6498540"/>
            <a:ext cx="1184463" cy="199130"/>
          </a:xfrm>
          <a:prstGeom prst="rect">
            <a:avLst/>
          </a:prstGeom>
          <a:noFill/>
          <a:ln>
            <a:noFill/>
          </a:ln>
        </p:spPr>
      </p:pic>
      <p:pic>
        <p:nvPicPr>
          <p:cNvPr id="7" name="Picture 6"/>
          <p:cNvPicPr>
            <a:picLocks noChangeAspect="1"/>
          </p:cNvPicPr>
          <p:nvPr userDrawn="1"/>
        </p:nvPicPr>
        <p:blipFill>
          <a:blip r:embed="rId4">
            <a:extLst>
              <a:ext uri="{BEBA8EAE-BF5A-486C-A8C5-ECC9F3942E4B}">
                <a14:imgProps xmlns="" xmlns:a14="http://schemas.microsoft.com/office/drawing/2010/main">
                  <a14:imgLayer r:embed="rId5">
                    <a14:imgEffect>
                      <a14:brightnessContrast bright="100000"/>
                    </a14:imgEffect>
                  </a14:imgLayer>
                </a14:imgProps>
              </a:ext>
              <a:ext uri="{28A0092B-C50C-407E-A947-70E740481C1C}">
                <a14:useLocalDpi xmlns="" xmlns:a14="http://schemas.microsoft.com/office/drawing/2010/main" val="0"/>
              </a:ext>
            </a:extLst>
          </a:blip>
          <a:stretch>
            <a:fillRect/>
          </a:stretch>
        </p:blipFill>
        <p:spPr>
          <a:xfrm>
            <a:off x="529661" y="2311877"/>
            <a:ext cx="2548577" cy="296119"/>
          </a:xfrm>
          <a:prstGeom prst="rect">
            <a:avLst/>
          </a:prstGeom>
        </p:spPr>
      </p:pic>
    </p:spTree>
    <p:extLst>
      <p:ext uri="{BB962C8B-B14F-4D97-AF65-F5344CB8AC3E}">
        <p14:creationId xmlns="" xmlns:p14="http://schemas.microsoft.com/office/powerpoint/2010/main" val="3421725326"/>
      </p:ext>
    </p:extLst>
  </p:cSld>
  <p:clrMapOvr>
    <a:masterClrMapping/>
  </p:clrMapOvr>
  <p:transition>
    <p:fade/>
  </p:transition>
  <p:timing>
    <p:tnLst>
      <p:par>
        <p:cTn id="1" dur="indefinite" restart="never" nodeType="tmRoot"/>
      </p:par>
    </p:tnLst>
  </p:timing>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29689" y="2278590"/>
            <a:ext cx="8543653" cy="1386254"/>
          </a:xfrm>
        </p:spPr>
        <p:txBody>
          <a:bodyPr anchor="ctr" anchorCtr="0">
            <a:noAutofit/>
          </a:bodyPr>
          <a:lstStyle>
            <a:lvl1pPr>
              <a:lnSpc>
                <a:spcPct val="90000"/>
              </a:lnSpc>
              <a:defRPr sz="6833"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29681" y="4704187"/>
            <a:ext cx="5565153" cy="1167722"/>
          </a:xfrm>
        </p:spPr>
        <p:txBody>
          <a:bodyPr/>
          <a:lstStyle>
            <a:lvl1pPr marL="0" indent="0">
              <a:buFont typeface="Arial" pitchFamily="34" charset="0"/>
              <a:buNone/>
              <a:defRPr sz="2448">
                <a:solidFill>
                  <a:schemeClr val="bg1">
                    <a:alpha val="98000"/>
                  </a:schemeClr>
                </a:solidFill>
                <a:latin typeface="+mj-lt"/>
              </a:defRPr>
            </a:lvl1pPr>
            <a:lvl2pPr marL="469352" indent="0">
              <a:buFont typeface="Arial" pitchFamily="34" charset="0"/>
              <a:buNone/>
              <a:defRPr/>
            </a:lvl2pPr>
            <a:lvl3pPr marL="872355" indent="0">
              <a:buFont typeface="Arial" pitchFamily="34" charset="0"/>
              <a:buNone/>
              <a:defRPr/>
            </a:lvl3pPr>
            <a:lvl4pPr marL="1283437" indent="0">
              <a:buFont typeface="Arial" pitchFamily="34" charset="0"/>
              <a:buNone/>
              <a:defRPr/>
            </a:lvl4pPr>
            <a:lvl5pPr marL="1636262"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spTree>
    <p:extLst>
      <p:ext uri="{BB962C8B-B14F-4D97-AF65-F5344CB8AC3E}">
        <p14:creationId xmlns="" xmlns:p14="http://schemas.microsoft.com/office/powerpoint/2010/main" val="2975343878"/>
      </p:ext>
    </p:extLst>
  </p:cSld>
  <p:clrMapOvr>
    <a:masterClrMapping/>
  </p:clrMapOvr>
  <p:transition>
    <p:fade/>
  </p:transition>
  <p:timing>
    <p:tnLst>
      <p:par>
        <p:cTn id="1" dur="indefinite" restart="never" nodeType="tmRoot"/>
      </p:par>
    </p:tnLst>
  </p:timing>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9661" y="410820"/>
            <a:ext cx="11375537" cy="776911"/>
          </a:xfrm>
        </p:spPr>
        <p:txBody>
          <a:bodyPr/>
          <a:lstStyle>
            <a:lvl1pPr>
              <a:defRPr sz="5609">
                <a:solidFill>
                  <a:schemeClr val="bg1"/>
                </a:solidFill>
              </a:defRPr>
            </a:lvl1p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529661" y="1397815"/>
            <a:ext cx="11375537" cy="965254"/>
          </a:xfrm>
        </p:spPr>
        <p:txBody>
          <a:bodyPr/>
          <a:lstStyle>
            <a:lvl1pPr marL="3238" indent="0">
              <a:spcBef>
                <a:spcPts val="0"/>
              </a:spcBef>
              <a:spcAft>
                <a:spcPts val="918"/>
              </a:spcAft>
              <a:buSzPct val="80000"/>
              <a:buFont typeface="Arial" pitchFamily="34" charset="0"/>
              <a:buNone/>
              <a:defRPr sz="4080" spc="-102" baseline="0">
                <a:solidFill>
                  <a:schemeClr val="bg1"/>
                </a:solidFill>
                <a:latin typeface="Segoe UI Light" pitchFamily="34" charset="0"/>
              </a:defRPr>
            </a:lvl1pPr>
            <a:lvl2pPr marL="3238" indent="0">
              <a:spcBef>
                <a:spcPts val="0"/>
              </a:spcBef>
              <a:buSzPct val="80000"/>
              <a:buFont typeface="Arial" pitchFamily="34" charset="0"/>
              <a:buNone/>
              <a:defRPr sz="2040" spc="-52" baseline="0">
                <a:solidFill>
                  <a:schemeClr val="bg1"/>
                </a:solidFill>
              </a:defRPr>
            </a:lvl2pPr>
            <a:lvl3pPr marL="1283437" indent="-411089">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36262" indent="-3528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79374" indent="-34311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dirty="0" smtClean="0"/>
              <a:t>Click to edit Master text styles</a:t>
            </a:r>
          </a:p>
          <a:p>
            <a:pPr lvl="1"/>
            <a:r>
              <a:rPr lang="en-US" dirty="0" smtClean="0"/>
              <a:t>Second level</a:t>
            </a:r>
          </a:p>
        </p:txBody>
      </p:sp>
      <p:pic>
        <p:nvPicPr>
          <p:cNvPr id="7" name="Picture 6"/>
          <p:cNvPicPr>
            <a:picLocks noChangeAspect="1"/>
          </p:cNvPicPr>
          <p:nvPr userDrawn="1"/>
        </p:nvPicPr>
        <p:blipFill>
          <a:blip r:embed="rId3" cstate="print">
            <a:extLst>
              <a:ext uri="{28A0092B-C50C-407E-A947-70E740481C1C}">
                <a14:useLocalDpi xmlns="" xmlns:a14="http://schemas.microsoft.com/office/drawing/2010/main" val="0"/>
              </a:ext>
            </a:extLst>
          </a:blip>
          <a:stretch>
            <a:fillRect/>
          </a:stretch>
        </p:blipFill>
        <p:spPr>
          <a:xfrm>
            <a:off x="10689171" y="6561933"/>
            <a:ext cx="1220680" cy="140861"/>
          </a:xfrm>
          <a:prstGeom prst="rect">
            <a:avLst/>
          </a:prstGeom>
        </p:spPr>
      </p:pic>
      <p:sp>
        <p:nvSpPr>
          <p:cNvPr id="8" name="Rectangle 7"/>
          <p:cNvSpPr/>
          <p:nvPr userDrawn="1"/>
        </p:nvSpPr>
        <p:spPr bwMode="auto">
          <a:xfrm>
            <a:off x="0" y="35"/>
            <a:ext cx="12436475" cy="4662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20" tIns="46610" rIns="93220" bIns="46610" numCol="1" rtlCol="0" anchor="ctr" anchorCtr="0" compatLnSpc="1">
            <a:prstTxWarp prst="textNoShape">
              <a:avLst/>
            </a:prstTxWarp>
          </a:bodyPr>
          <a:lstStyle/>
          <a:p>
            <a:pPr algn="ctr" defTabSz="931925" fontAlgn="base">
              <a:spcBef>
                <a:spcPct val="0"/>
              </a:spcBef>
              <a:spcAft>
                <a:spcPct val="0"/>
              </a:spcAft>
            </a:pPr>
            <a:endParaRPr lang="en-US" sz="2346" dirty="0" smtClean="0">
              <a:gradFill>
                <a:gsLst>
                  <a:gs pos="0">
                    <a:srgbClr val="FFFFFF"/>
                  </a:gs>
                  <a:gs pos="100000">
                    <a:srgbClr val="FFFFFF"/>
                  </a:gs>
                </a:gsLst>
                <a:lin ang="5400000" scaled="0"/>
              </a:gradFill>
            </a:endParaRPr>
          </a:p>
        </p:txBody>
      </p:sp>
      <p:pic>
        <p:nvPicPr>
          <p:cNvPr id="10" name="Picture 9"/>
          <p:cNvPicPr>
            <a:picLocks noChangeAspect="1"/>
          </p:cNvPicPr>
          <p:nvPr userDrawn="1"/>
        </p:nvPicPr>
        <p:blipFill rotWithShape="1">
          <a:blip r:embed="rId4" cstate="print">
            <a:extLst>
              <a:ext uri="{28A0092B-C50C-407E-A947-70E740481C1C}">
                <a14:useLocalDpi xmlns="" xmlns:a14="http://schemas.microsoft.com/office/drawing/2010/main" val="0"/>
              </a:ext>
            </a:extLst>
          </a:blip>
          <a:srcRect l="49222"/>
          <a:stretch/>
        </p:blipFill>
        <p:spPr>
          <a:xfrm rot="10800000">
            <a:off x="11586510" y="-8439"/>
            <a:ext cx="863190" cy="851316"/>
          </a:xfrm>
          <a:prstGeom prst="rect">
            <a:avLst/>
          </a:prstGeom>
        </p:spPr>
      </p:pic>
      <p:pic>
        <p:nvPicPr>
          <p:cNvPr id="12" name="Picture 11"/>
          <p:cNvPicPr>
            <a:picLocks noChangeAspect="1"/>
          </p:cNvPicPr>
          <p:nvPr userDrawn="1"/>
        </p:nvPicPr>
        <p:blipFill>
          <a:blip r:embed="rId4" cstate="print">
            <a:extLst>
              <a:ext uri="{28A0092B-C50C-407E-A947-70E740481C1C}">
                <a14:useLocalDpi xmlns="" xmlns:a14="http://schemas.microsoft.com/office/drawing/2010/main" val="0"/>
              </a:ext>
            </a:extLst>
          </a:blip>
          <a:stretch>
            <a:fillRect/>
          </a:stretch>
        </p:blipFill>
        <p:spPr>
          <a:xfrm rot="10800000">
            <a:off x="10338894" y="-8439"/>
            <a:ext cx="1699926" cy="851316"/>
          </a:xfrm>
          <a:prstGeom prst="rect">
            <a:avLst/>
          </a:prstGeom>
        </p:spPr>
      </p:pic>
      <p:pic>
        <p:nvPicPr>
          <p:cNvPr id="13" name="Picture 12"/>
          <p:cNvPicPr>
            <a:picLocks noChangeAspect="1"/>
          </p:cNvPicPr>
          <p:nvPr userDrawn="1"/>
        </p:nvPicPr>
        <p:blipFill>
          <a:blip r:embed="rId4" cstate="print">
            <a:extLst>
              <a:ext uri="{28A0092B-C50C-407E-A947-70E740481C1C}">
                <a14:useLocalDpi xmlns="" xmlns:a14="http://schemas.microsoft.com/office/drawing/2010/main" val="0"/>
              </a:ext>
            </a:extLst>
          </a:blip>
          <a:stretch>
            <a:fillRect/>
          </a:stretch>
        </p:blipFill>
        <p:spPr>
          <a:xfrm rot="10800000">
            <a:off x="9091276" y="-8439"/>
            <a:ext cx="1699926" cy="851316"/>
          </a:xfrm>
          <a:prstGeom prst="rect">
            <a:avLst/>
          </a:prstGeom>
        </p:spPr>
      </p:pic>
    </p:spTree>
    <p:extLst>
      <p:ext uri="{BB962C8B-B14F-4D97-AF65-F5344CB8AC3E}">
        <p14:creationId xmlns="" xmlns:p14="http://schemas.microsoft.com/office/powerpoint/2010/main" val="1235196620"/>
      </p:ext>
    </p:extLst>
  </p:cSld>
  <p:clrMapOvr>
    <a:masterClrMapping/>
  </p:clrMapOvr>
  <p:transition>
    <p:fade/>
  </p:transition>
  <p:timing>
    <p:tnLst>
      <p:par>
        <p:cTn id="1" dur="indefinite" restart="never" nodeType="tmRoot"/>
      </p:par>
    </p:tnLst>
  </p:timing>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1_Section Divider">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31798" y="3536711"/>
            <a:ext cx="10910667" cy="1406089"/>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975" b="0" i="0" u="none" strike="noStrike" kern="1200" cap="none" spc="-122"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dirty="0" smtClean="0"/>
              <a:t>Click to edit Master text styles</a:t>
            </a:r>
          </a:p>
        </p:txBody>
      </p:sp>
      <p:pic>
        <p:nvPicPr>
          <p:cNvPr id="4" name="Picture 3"/>
          <p:cNvPicPr>
            <a:picLocks noChangeAspect="1"/>
          </p:cNvPicPr>
          <p:nvPr userDrawn="1"/>
        </p:nvPicPr>
        <p:blipFill>
          <a:blip r:embed="rId2" cstate="print">
            <a:extLst>
              <a:ext uri="{28A0092B-C50C-407E-A947-70E740481C1C}">
                <a14:useLocalDpi xmlns="" xmlns:a14="http://schemas.microsoft.com/office/drawing/2010/main" val="0"/>
              </a:ext>
            </a:extLst>
          </a:blip>
          <a:stretch>
            <a:fillRect/>
          </a:stretch>
        </p:blipFill>
        <p:spPr>
          <a:xfrm>
            <a:off x="10689171" y="6561933"/>
            <a:ext cx="1220680" cy="140861"/>
          </a:xfrm>
          <a:prstGeom prst="rect">
            <a:avLst/>
          </a:prstGeom>
        </p:spPr>
      </p:pic>
      <p:sp>
        <p:nvSpPr>
          <p:cNvPr id="5" name="Rectangle 4"/>
          <p:cNvSpPr/>
          <p:nvPr userDrawn="1"/>
        </p:nvSpPr>
        <p:spPr bwMode="auto">
          <a:xfrm>
            <a:off x="0" y="35"/>
            <a:ext cx="12436475" cy="4662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20" tIns="46610" rIns="93220" bIns="46610" numCol="1" rtlCol="0" anchor="ctr" anchorCtr="0" compatLnSpc="1">
            <a:prstTxWarp prst="textNoShape">
              <a:avLst/>
            </a:prstTxWarp>
          </a:bodyPr>
          <a:lstStyle/>
          <a:p>
            <a:pPr algn="ctr" defTabSz="931925" fontAlgn="base">
              <a:spcBef>
                <a:spcPct val="0"/>
              </a:spcBef>
              <a:spcAft>
                <a:spcPct val="0"/>
              </a:spcAft>
            </a:pPr>
            <a:endParaRPr lang="en-US" sz="2346" dirty="0" smtClean="0">
              <a:gradFill>
                <a:gsLst>
                  <a:gs pos="0">
                    <a:srgbClr val="FFFFFF"/>
                  </a:gs>
                  <a:gs pos="100000">
                    <a:srgbClr val="FFFFFF"/>
                  </a:gs>
                </a:gsLst>
                <a:lin ang="5400000" scaled="0"/>
              </a:gradFill>
            </a:endParaRPr>
          </a:p>
        </p:txBody>
      </p:sp>
      <p:sp>
        <p:nvSpPr>
          <p:cNvPr id="6" name="Rectangle 5"/>
          <p:cNvSpPr/>
          <p:nvPr userDrawn="1"/>
        </p:nvSpPr>
        <p:spPr bwMode="auto">
          <a:xfrm>
            <a:off x="0" y="35"/>
            <a:ext cx="12436475" cy="4662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20" tIns="46610" rIns="93220" bIns="46610" numCol="1" rtlCol="0" anchor="ctr" anchorCtr="0" compatLnSpc="1">
            <a:prstTxWarp prst="textNoShape">
              <a:avLst/>
            </a:prstTxWarp>
          </a:bodyPr>
          <a:lstStyle/>
          <a:p>
            <a:pPr algn="ctr" defTabSz="931925" fontAlgn="base">
              <a:spcBef>
                <a:spcPct val="0"/>
              </a:spcBef>
              <a:spcAft>
                <a:spcPct val="0"/>
              </a:spcAft>
            </a:pPr>
            <a:endParaRPr lang="en-US" sz="2346" dirty="0" smtClean="0">
              <a:gradFill>
                <a:gsLst>
                  <a:gs pos="0">
                    <a:srgbClr val="FFFFFF"/>
                  </a:gs>
                  <a:gs pos="100000">
                    <a:srgbClr val="FFFFFF"/>
                  </a:gs>
                </a:gsLst>
                <a:lin ang="5400000" scaled="0"/>
              </a:gradFill>
            </a:endParaRPr>
          </a:p>
        </p:txBody>
      </p:sp>
      <p:pic>
        <p:nvPicPr>
          <p:cNvPr id="11" name="Picture 10"/>
          <p:cNvPicPr>
            <a:picLocks noChangeAspect="1"/>
          </p:cNvPicPr>
          <p:nvPr userDrawn="1"/>
        </p:nvPicPr>
        <p:blipFill rotWithShape="1">
          <a:blip r:embed="rId3" cstate="print">
            <a:extLst>
              <a:ext uri="{28A0092B-C50C-407E-A947-70E740481C1C}">
                <a14:useLocalDpi xmlns="" xmlns:a14="http://schemas.microsoft.com/office/drawing/2010/main" val="0"/>
              </a:ext>
            </a:extLst>
          </a:blip>
          <a:srcRect l="49222"/>
          <a:stretch/>
        </p:blipFill>
        <p:spPr>
          <a:xfrm rot="10800000">
            <a:off x="11586510" y="-8439"/>
            <a:ext cx="863190" cy="851316"/>
          </a:xfrm>
          <a:prstGeom prst="rect">
            <a:avLst/>
          </a:prstGeom>
        </p:spPr>
      </p:pic>
      <p:pic>
        <p:nvPicPr>
          <p:cNvPr id="12" name="Picture 11"/>
          <p:cNvPicPr>
            <a:picLocks noChangeAspect="1"/>
          </p:cNvPicPr>
          <p:nvPr userDrawn="1"/>
        </p:nvPicPr>
        <p:blipFill>
          <a:blip r:embed="rId3" cstate="print">
            <a:extLst>
              <a:ext uri="{28A0092B-C50C-407E-A947-70E740481C1C}">
                <a14:useLocalDpi xmlns="" xmlns:a14="http://schemas.microsoft.com/office/drawing/2010/main" val="0"/>
              </a:ext>
            </a:extLst>
          </a:blip>
          <a:stretch>
            <a:fillRect/>
          </a:stretch>
        </p:blipFill>
        <p:spPr>
          <a:xfrm rot="10800000">
            <a:off x="10338894" y="-8439"/>
            <a:ext cx="1699926" cy="851316"/>
          </a:xfrm>
          <a:prstGeom prst="rect">
            <a:avLst/>
          </a:prstGeom>
        </p:spPr>
      </p:pic>
      <p:pic>
        <p:nvPicPr>
          <p:cNvPr id="13" name="Picture 12"/>
          <p:cNvPicPr>
            <a:picLocks noChangeAspect="1"/>
          </p:cNvPicPr>
          <p:nvPr userDrawn="1"/>
        </p:nvPicPr>
        <p:blipFill>
          <a:blip r:embed="rId3" cstate="print">
            <a:extLst>
              <a:ext uri="{28A0092B-C50C-407E-A947-70E740481C1C}">
                <a14:useLocalDpi xmlns="" xmlns:a14="http://schemas.microsoft.com/office/drawing/2010/main" val="0"/>
              </a:ext>
            </a:extLst>
          </a:blip>
          <a:stretch>
            <a:fillRect/>
          </a:stretch>
        </p:blipFill>
        <p:spPr>
          <a:xfrm rot="10800000">
            <a:off x="9091276" y="-8439"/>
            <a:ext cx="1699926" cy="851316"/>
          </a:xfrm>
          <a:prstGeom prst="rect">
            <a:avLst/>
          </a:prstGeom>
        </p:spPr>
      </p:pic>
    </p:spTree>
    <p:extLst>
      <p:ext uri="{BB962C8B-B14F-4D97-AF65-F5344CB8AC3E}">
        <p14:creationId xmlns="" xmlns:p14="http://schemas.microsoft.com/office/powerpoint/2010/main" val="2580661170"/>
      </p:ext>
    </p:extLst>
  </p:cSld>
  <p:clrMapOvr>
    <a:masterClrMapping/>
  </p:clrMapOvr>
  <p:transition>
    <p:fade/>
  </p:transition>
  <p:timing>
    <p:tnLst>
      <p:par>
        <p:cTn id="1" dur="indefinite" restart="never" nodeType="tmRoot"/>
      </p:par>
    </p:tnLst>
  </p:timing>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p:cSld name="Black Layout - Title and Conten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29661" y="1476653"/>
            <a:ext cx="11375537" cy="3038587"/>
          </a:xfrm>
        </p:spPr>
        <p:txBody>
          <a:bodyPr/>
          <a:lstStyle>
            <a:lvl1pPr marL="288087" indent="-288087">
              <a:buClr>
                <a:srgbClr val="92D050"/>
              </a:buClr>
              <a:buSzPct val="125000"/>
              <a:buFont typeface="Arial" pitchFamily="34" charset="0"/>
              <a:buChar char="•"/>
              <a:defRPr>
                <a:gradFill>
                  <a:gsLst>
                    <a:gs pos="0">
                      <a:srgbClr val="FFFFFF"/>
                    </a:gs>
                    <a:gs pos="86000">
                      <a:srgbClr val="FFFFFF"/>
                    </a:gs>
                  </a:gsLst>
                  <a:lin ang="5400000" scaled="0"/>
                </a:gradFill>
              </a:defRPr>
            </a:lvl1pPr>
            <a:lvl2pPr marL="762296" indent="-292944">
              <a:buClr>
                <a:srgbClr val="92D050"/>
              </a:buClr>
              <a:buSzPct val="125000"/>
              <a:buFont typeface="Arial" pitchFamily="34" charset="0"/>
              <a:buChar char="•"/>
              <a:defRPr>
                <a:gradFill>
                  <a:gsLst>
                    <a:gs pos="0">
                      <a:srgbClr val="FFFFFF"/>
                    </a:gs>
                    <a:gs pos="86000">
                      <a:srgbClr val="FFFFFF"/>
                    </a:gs>
                  </a:gsLst>
                  <a:lin ang="5400000" scaled="0"/>
                </a:gradFill>
              </a:defRPr>
            </a:lvl2pPr>
            <a:lvl3pPr marL="1102170" indent="-229821">
              <a:buClr>
                <a:srgbClr val="92D050"/>
              </a:buClr>
              <a:buSzPct val="125000"/>
              <a:buFont typeface="Arial" pitchFamily="34" charset="0"/>
              <a:buChar char="•"/>
              <a:defRPr>
                <a:gradFill>
                  <a:gsLst>
                    <a:gs pos="0">
                      <a:srgbClr val="FFFFFF"/>
                    </a:gs>
                    <a:gs pos="86000">
                      <a:srgbClr val="FFFFFF"/>
                    </a:gs>
                  </a:gsLst>
                  <a:lin ang="5400000" scaled="0"/>
                </a:gradFill>
              </a:defRPr>
            </a:lvl3pPr>
            <a:lvl4pPr marL="1508402" indent="-224965">
              <a:buClr>
                <a:srgbClr val="92D050"/>
              </a:buClr>
              <a:buSzPct val="125000"/>
              <a:buFont typeface="Arial" pitchFamily="34" charset="0"/>
              <a:buChar char="•"/>
              <a:defRPr>
                <a:gradFill>
                  <a:gsLst>
                    <a:gs pos="0">
                      <a:srgbClr val="FFFFFF"/>
                    </a:gs>
                    <a:gs pos="86000">
                      <a:srgbClr val="FFFFFF"/>
                    </a:gs>
                  </a:gsLst>
                  <a:lin ang="5400000" scaled="0"/>
                </a:gradFill>
              </a:defRPr>
            </a:lvl4pPr>
            <a:lvl5pPr marL="1864465" indent="-228205">
              <a:buClr>
                <a:srgbClr val="92D050"/>
              </a:buClr>
              <a:buSzPct val="125000"/>
              <a:buFont typeface="Arial" pitchFamily="34" charset="0"/>
              <a:buChar char="•"/>
              <a:defRPr>
                <a:gradFill>
                  <a:gsLst>
                    <a:gs pos="0">
                      <a:srgbClr val="FFFFFF"/>
                    </a:gs>
                    <a:gs pos="86000">
                      <a:srgbClr val="FFFFFF"/>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Rectangle 3"/>
          <p:cNvSpPr/>
          <p:nvPr userDrawn="1"/>
        </p:nvSpPr>
        <p:spPr bwMode="auto">
          <a:xfrm>
            <a:off x="0" y="35"/>
            <a:ext cx="12436475" cy="4662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20" tIns="46610" rIns="93220" bIns="46610" numCol="1" rtlCol="0" anchor="ctr" anchorCtr="0" compatLnSpc="1">
            <a:prstTxWarp prst="textNoShape">
              <a:avLst/>
            </a:prstTxWarp>
          </a:bodyPr>
          <a:lstStyle/>
          <a:p>
            <a:pPr algn="ctr" defTabSz="931925" fontAlgn="base">
              <a:spcBef>
                <a:spcPct val="0"/>
              </a:spcBef>
              <a:spcAft>
                <a:spcPct val="0"/>
              </a:spcAft>
            </a:pPr>
            <a:endParaRPr lang="en-US" sz="2346" dirty="0" smtClean="0">
              <a:gradFill>
                <a:gsLst>
                  <a:gs pos="0">
                    <a:srgbClr val="FFFFFF"/>
                  </a:gs>
                  <a:gs pos="100000">
                    <a:srgbClr val="FFFFFF"/>
                  </a:gs>
                </a:gsLst>
                <a:lin ang="5400000" scaled="0"/>
              </a:gradFill>
            </a:endParaRPr>
          </a:p>
        </p:txBody>
      </p:sp>
      <p:pic>
        <p:nvPicPr>
          <p:cNvPr id="5" name="Picture 4"/>
          <p:cNvPicPr>
            <a:picLocks noChangeAspect="1"/>
          </p:cNvPicPr>
          <p:nvPr userDrawn="1"/>
        </p:nvPicPr>
        <p:blipFill>
          <a:blip r:embed="rId2" cstate="print">
            <a:extLst>
              <a:ext uri="{28A0092B-C50C-407E-A947-70E740481C1C}">
                <a14:useLocalDpi xmlns="" xmlns:a14="http://schemas.microsoft.com/office/drawing/2010/main" val="0"/>
              </a:ext>
            </a:extLst>
          </a:blip>
          <a:stretch>
            <a:fillRect/>
          </a:stretch>
        </p:blipFill>
        <p:spPr>
          <a:xfrm>
            <a:off x="10689171" y="6561933"/>
            <a:ext cx="1220680" cy="140861"/>
          </a:xfrm>
          <a:prstGeom prst="rect">
            <a:avLst/>
          </a:prstGeom>
        </p:spPr>
      </p:pic>
      <p:sp>
        <p:nvSpPr>
          <p:cNvPr id="7" name="Rectangle 6"/>
          <p:cNvSpPr/>
          <p:nvPr userDrawn="1"/>
        </p:nvSpPr>
        <p:spPr bwMode="auto">
          <a:xfrm>
            <a:off x="0" y="35"/>
            <a:ext cx="12436475" cy="4662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20" tIns="46610" rIns="93220" bIns="46610" numCol="1" rtlCol="0" anchor="ctr" anchorCtr="0" compatLnSpc="1">
            <a:prstTxWarp prst="textNoShape">
              <a:avLst/>
            </a:prstTxWarp>
          </a:bodyPr>
          <a:lstStyle/>
          <a:p>
            <a:pPr algn="ctr" defTabSz="931925" fontAlgn="base">
              <a:spcBef>
                <a:spcPct val="0"/>
              </a:spcBef>
              <a:spcAft>
                <a:spcPct val="0"/>
              </a:spcAft>
            </a:pPr>
            <a:endParaRPr lang="en-US" sz="2346" dirty="0" smtClean="0">
              <a:gradFill>
                <a:gsLst>
                  <a:gs pos="0">
                    <a:srgbClr val="FFFFFF"/>
                  </a:gs>
                  <a:gs pos="100000">
                    <a:srgbClr val="FFFFFF"/>
                  </a:gs>
                </a:gsLst>
                <a:lin ang="5400000" scaled="0"/>
              </a:gradFill>
            </a:endParaRPr>
          </a:p>
        </p:txBody>
      </p:sp>
      <p:pic>
        <p:nvPicPr>
          <p:cNvPr id="11" name="Picture 10"/>
          <p:cNvPicPr>
            <a:picLocks noChangeAspect="1"/>
          </p:cNvPicPr>
          <p:nvPr userDrawn="1"/>
        </p:nvPicPr>
        <p:blipFill rotWithShape="1">
          <a:blip r:embed="rId3" cstate="print">
            <a:extLst>
              <a:ext uri="{28A0092B-C50C-407E-A947-70E740481C1C}">
                <a14:useLocalDpi xmlns="" xmlns:a14="http://schemas.microsoft.com/office/drawing/2010/main" val="0"/>
              </a:ext>
            </a:extLst>
          </a:blip>
          <a:srcRect l="49222"/>
          <a:stretch/>
        </p:blipFill>
        <p:spPr>
          <a:xfrm rot="10800000">
            <a:off x="11586510" y="-8439"/>
            <a:ext cx="863190" cy="851316"/>
          </a:xfrm>
          <a:prstGeom prst="rect">
            <a:avLst/>
          </a:prstGeom>
        </p:spPr>
      </p:pic>
      <p:pic>
        <p:nvPicPr>
          <p:cNvPr id="12" name="Picture 11"/>
          <p:cNvPicPr>
            <a:picLocks noChangeAspect="1"/>
          </p:cNvPicPr>
          <p:nvPr userDrawn="1"/>
        </p:nvPicPr>
        <p:blipFill>
          <a:blip r:embed="rId3" cstate="print">
            <a:extLst>
              <a:ext uri="{28A0092B-C50C-407E-A947-70E740481C1C}">
                <a14:useLocalDpi xmlns="" xmlns:a14="http://schemas.microsoft.com/office/drawing/2010/main" val="0"/>
              </a:ext>
            </a:extLst>
          </a:blip>
          <a:stretch>
            <a:fillRect/>
          </a:stretch>
        </p:blipFill>
        <p:spPr>
          <a:xfrm rot="10800000">
            <a:off x="10338894" y="-8439"/>
            <a:ext cx="1699926" cy="851316"/>
          </a:xfrm>
          <a:prstGeom prst="rect">
            <a:avLst/>
          </a:prstGeom>
        </p:spPr>
      </p:pic>
      <p:pic>
        <p:nvPicPr>
          <p:cNvPr id="13" name="Picture 12"/>
          <p:cNvPicPr>
            <a:picLocks noChangeAspect="1"/>
          </p:cNvPicPr>
          <p:nvPr userDrawn="1"/>
        </p:nvPicPr>
        <p:blipFill>
          <a:blip r:embed="rId3" cstate="print">
            <a:extLst>
              <a:ext uri="{28A0092B-C50C-407E-A947-70E740481C1C}">
                <a14:useLocalDpi xmlns="" xmlns:a14="http://schemas.microsoft.com/office/drawing/2010/main" val="0"/>
              </a:ext>
            </a:extLst>
          </a:blip>
          <a:stretch>
            <a:fillRect/>
          </a:stretch>
        </p:blipFill>
        <p:spPr>
          <a:xfrm rot="10800000">
            <a:off x="9091276" y="-8439"/>
            <a:ext cx="1699926" cy="851316"/>
          </a:xfrm>
          <a:prstGeom prst="rect">
            <a:avLst/>
          </a:prstGeom>
        </p:spPr>
      </p:pic>
    </p:spTree>
    <p:extLst>
      <p:ext uri="{BB962C8B-B14F-4D97-AF65-F5344CB8AC3E}">
        <p14:creationId xmlns="" xmlns:p14="http://schemas.microsoft.com/office/powerpoint/2010/main" val="2798602449"/>
      </p:ext>
    </p:extLst>
  </p:cSld>
  <p:clrMapOvr>
    <a:masterClrMapping/>
  </p:clrMapOvr>
  <p:transition>
    <p:fade/>
  </p:transition>
  <p:timing>
    <p:tnLst>
      <p:par>
        <p:cTn id="1" dur="indefinite" restart="never" nodeType="tmRoot"/>
      </p:par>
    </p:tnLst>
  </p:timing>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13" name="Rectangle 12"/>
          <p:cNvSpPr/>
          <p:nvPr userDrawn="1"/>
        </p:nvSpPr>
        <p:spPr bwMode="auto">
          <a:xfrm>
            <a:off x="0" y="35"/>
            <a:ext cx="12436475" cy="4662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20" tIns="46610" rIns="93220" bIns="46610" numCol="1" rtlCol="0" anchor="ctr" anchorCtr="0" compatLnSpc="1">
            <a:prstTxWarp prst="textNoShape">
              <a:avLst/>
            </a:prstTxWarp>
          </a:bodyPr>
          <a:lstStyle/>
          <a:p>
            <a:pPr algn="ctr" defTabSz="931925" fontAlgn="base">
              <a:spcBef>
                <a:spcPct val="0"/>
              </a:spcBef>
              <a:spcAft>
                <a:spcPct val="0"/>
              </a:spcAft>
            </a:pPr>
            <a:endParaRPr lang="en-US" sz="2346" dirty="0" smtClean="0">
              <a:gradFill>
                <a:gsLst>
                  <a:gs pos="0">
                    <a:srgbClr val="FFFFFF"/>
                  </a:gs>
                  <a:gs pos="100000">
                    <a:srgbClr val="FFFFFF"/>
                  </a:gs>
                </a:gsLst>
                <a:lin ang="5400000" scaled="0"/>
              </a:gradFill>
            </a:endParaRPr>
          </a:p>
        </p:txBody>
      </p:sp>
      <p:pic>
        <p:nvPicPr>
          <p:cNvPr id="5" name="Picture 4"/>
          <p:cNvPicPr>
            <a:picLocks noChangeAspect="1"/>
          </p:cNvPicPr>
          <p:nvPr userDrawn="1"/>
        </p:nvPicPr>
        <p:blipFill>
          <a:blip r:embed="rId2" cstate="print">
            <a:extLst>
              <a:ext uri="{28A0092B-C50C-407E-A947-70E740481C1C}">
                <a14:useLocalDpi xmlns="" xmlns:a14="http://schemas.microsoft.com/office/drawing/2010/main" val="0"/>
              </a:ext>
            </a:extLst>
          </a:blip>
          <a:stretch>
            <a:fillRect/>
          </a:stretch>
        </p:blipFill>
        <p:spPr>
          <a:xfrm>
            <a:off x="10689171" y="6561933"/>
            <a:ext cx="1220680" cy="140861"/>
          </a:xfrm>
          <a:prstGeom prst="rect">
            <a:avLst/>
          </a:prstGeom>
        </p:spPr>
      </p:pic>
      <p:pic>
        <p:nvPicPr>
          <p:cNvPr id="9" name="Picture 8"/>
          <p:cNvPicPr>
            <a:picLocks noChangeAspect="1"/>
          </p:cNvPicPr>
          <p:nvPr userDrawn="1"/>
        </p:nvPicPr>
        <p:blipFill rotWithShape="1">
          <a:blip r:embed="rId3" cstate="print">
            <a:extLst>
              <a:ext uri="{28A0092B-C50C-407E-A947-70E740481C1C}">
                <a14:useLocalDpi xmlns="" xmlns:a14="http://schemas.microsoft.com/office/drawing/2010/main" val="0"/>
              </a:ext>
            </a:extLst>
          </a:blip>
          <a:srcRect l="49222"/>
          <a:stretch/>
        </p:blipFill>
        <p:spPr>
          <a:xfrm rot="10800000">
            <a:off x="11586510" y="-8439"/>
            <a:ext cx="863190" cy="851316"/>
          </a:xfrm>
          <a:prstGeom prst="rect">
            <a:avLst/>
          </a:prstGeom>
        </p:spPr>
      </p:pic>
      <p:pic>
        <p:nvPicPr>
          <p:cNvPr id="10" name="Picture 9"/>
          <p:cNvPicPr>
            <a:picLocks noChangeAspect="1"/>
          </p:cNvPicPr>
          <p:nvPr userDrawn="1"/>
        </p:nvPicPr>
        <p:blipFill>
          <a:blip r:embed="rId3" cstate="print">
            <a:extLst>
              <a:ext uri="{28A0092B-C50C-407E-A947-70E740481C1C}">
                <a14:useLocalDpi xmlns="" xmlns:a14="http://schemas.microsoft.com/office/drawing/2010/main" val="0"/>
              </a:ext>
            </a:extLst>
          </a:blip>
          <a:stretch>
            <a:fillRect/>
          </a:stretch>
        </p:blipFill>
        <p:spPr>
          <a:xfrm rot="10800000">
            <a:off x="10338894" y="-8439"/>
            <a:ext cx="1699926" cy="851316"/>
          </a:xfrm>
          <a:prstGeom prst="rect">
            <a:avLst/>
          </a:prstGeom>
        </p:spPr>
      </p:pic>
      <p:pic>
        <p:nvPicPr>
          <p:cNvPr id="11" name="Picture 10"/>
          <p:cNvPicPr>
            <a:picLocks noChangeAspect="1"/>
          </p:cNvPicPr>
          <p:nvPr userDrawn="1"/>
        </p:nvPicPr>
        <p:blipFill>
          <a:blip r:embed="rId3" cstate="print">
            <a:extLst>
              <a:ext uri="{28A0092B-C50C-407E-A947-70E740481C1C}">
                <a14:useLocalDpi xmlns="" xmlns:a14="http://schemas.microsoft.com/office/drawing/2010/main" val="0"/>
              </a:ext>
            </a:extLst>
          </a:blip>
          <a:stretch>
            <a:fillRect/>
          </a:stretch>
        </p:blipFill>
        <p:spPr>
          <a:xfrm rot="10800000">
            <a:off x="9091276" y="-8439"/>
            <a:ext cx="1699926" cy="851316"/>
          </a:xfrm>
          <a:prstGeom prst="rect">
            <a:avLst/>
          </a:prstGeom>
        </p:spPr>
      </p:pic>
    </p:spTree>
    <p:extLst>
      <p:ext uri="{BB962C8B-B14F-4D97-AF65-F5344CB8AC3E}">
        <p14:creationId xmlns="" xmlns:p14="http://schemas.microsoft.com/office/powerpoint/2010/main" val="2717985660"/>
      </p:ext>
    </p:extLst>
  </p:cSld>
  <p:clrMapOvr>
    <a:masterClrMapping/>
  </p:clrMapOvr>
  <p:transition>
    <p:fade/>
  </p:transition>
  <p:timing>
    <p:tnLst>
      <p:par>
        <p:cTn id="1" dur="indefinite" restart="never" nodeType="tmRoot"/>
      </p:par>
    </p:tnLst>
  </p:timing>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spTree>
      <p:nvGrpSpPr>
        <p:cNvPr id="1" name=""/>
        <p:cNvGrpSpPr/>
        <p:nvPr/>
      </p:nvGrpSpPr>
      <p:grpSpPr>
        <a:xfrm>
          <a:off x="0" y="0"/>
          <a:ext cx="0" cy="0"/>
          <a:chOff x="0" y="0"/>
          <a:chExt cx="0" cy="0"/>
        </a:xfrm>
      </p:grpSpPr>
      <p:sp>
        <p:nvSpPr>
          <p:cNvPr id="15" name="Hexagon 14"/>
          <p:cNvSpPr/>
          <p:nvPr userDrawn="1"/>
        </p:nvSpPr>
        <p:spPr bwMode="auto">
          <a:xfrm rot="19780699">
            <a:off x="2909194" y="1079981"/>
            <a:ext cx="2472593" cy="2130688"/>
          </a:xfrm>
          <a:prstGeom prst="hexagon">
            <a:avLst>
              <a:gd name="adj" fmla="val 28905"/>
              <a:gd name="vf" fmla="val 115470"/>
            </a:avLst>
          </a:prstGeom>
          <a:solidFill>
            <a:srgbClr val="00AEEF">
              <a:alpha val="20000"/>
            </a:srgbClr>
          </a:solidFill>
          <a:ln>
            <a:noFill/>
            <a:headEnd type="none" w="med" len="med"/>
            <a:tailEnd type="none" w="med" len="med"/>
          </a:ln>
          <a:effectLst>
            <a:softEdge rad="317500"/>
          </a:effectLst>
        </p:spPr>
        <p:style>
          <a:lnRef idx="1">
            <a:schemeClr val="accent2"/>
          </a:lnRef>
          <a:fillRef idx="3">
            <a:schemeClr val="accent2"/>
          </a:fillRef>
          <a:effectRef idx="2">
            <a:schemeClr val="accent2"/>
          </a:effectRef>
          <a:fontRef idx="minor">
            <a:schemeClr val="lt1"/>
          </a:fontRef>
        </p:style>
        <p:txBody>
          <a:bodyPr vert="horz" wrap="square" lIns="93220" tIns="46610" rIns="93220" bIns="46610" numCol="1" rtlCol="0" anchor="ctr" anchorCtr="0" compatLnSpc="1">
            <a:prstTxWarp prst="textNoShape">
              <a:avLst/>
            </a:prstTxWarp>
          </a:bodyPr>
          <a:lstStyle/>
          <a:p>
            <a:pPr algn="ctr" defTabSz="931925" fontAlgn="base">
              <a:spcBef>
                <a:spcPct val="0"/>
              </a:spcBef>
              <a:spcAft>
                <a:spcPct val="0"/>
              </a:spcAft>
            </a:pPr>
            <a:endParaRPr lang="en-US" sz="2346" dirty="0" smtClean="0">
              <a:gradFill>
                <a:gsLst>
                  <a:gs pos="0">
                    <a:srgbClr val="FFFFFF"/>
                  </a:gs>
                  <a:gs pos="100000">
                    <a:srgbClr val="FFFFFF"/>
                  </a:gs>
                </a:gsLst>
                <a:lin ang="5400000" scaled="0"/>
              </a:gradFill>
            </a:endParaRPr>
          </a:p>
        </p:txBody>
      </p:sp>
      <p:sp>
        <p:nvSpPr>
          <p:cNvPr id="16" name="Hexagon 15"/>
          <p:cNvSpPr/>
          <p:nvPr userDrawn="1"/>
        </p:nvSpPr>
        <p:spPr bwMode="auto">
          <a:xfrm rot="19780699">
            <a:off x="1753764" y="3325048"/>
            <a:ext cx="3078192" cy="2797301"/>
          </a:xfrm>
          <a:prstGeom prst="hexagon">
            <a:avLst>
              <a:gd name="adj" fmla="val 28905"/>
              <a:gd name="vf" fmla="val 115470"/>
            </a:avLst>
          </a:prstGeom>
          <a:solidFill>
            <a:srgbClr val="FF8A00">
              <a:alpha val="10196"/>
            </a:srgbClr>
          </a:solidFill>
          <a:ln>
            <a:noFill/>
            <a:headEnd type="none" w="med" len="med"/>
            <a:tailEnd type="none" w="med" len="med"/>
          </a:ln>
          <a:effectLst>
            <a:softEdge rad="127000"/>
          </a:effectLst>
        </p:spPr>
        <p:style>
          <a:lnRef idx="1">
            <a:schemeClr val="accent2"/>
          </a:lnRef>
          <a:fillRef idx="3">
            <a:schemeClr val="accent2"/>
          </a:fillRef>
          <a:effectRef idx="2">
            <a:schemeClr val="accent2"/>
          </a:effectRef>
          <a:fontRef idx="minor">
            <a:schemeClr val="lt1"/>
          </a:fontRef>
        </p:style>
        <p:txBody>
          <a:bodyPr vert="horz" wrap="square" lIns="93220" tIns="46610" rIns="93220" bIns="46610" numCol="1" rtlCol="0" anchor="ctr" anchorCtr="0" compatLnSpc="1">
            <a:prstTxWarp prst="textNoShape">
              <a:avLst/>
            </a:prstTxWarp>
          </a:bodyPr>
          <a:lstStyle/>
          <a:p>
            <a:pPr algn="ctr" defTabSz="931925" fontAlgn="base">
              <a:spcBef>
                <a:spcPct val="0"/>
              </a:spcBef>
              <a:spcAft>
                <a:spcPct val="0"/>
              </a:spcAft>
            </a:pPr>
            <a:endParaRPr lang="en-US" sz="2346" dirty="0" smtClean="0">
              <a:gradFill>
                <a:gsLst>
                  <a:gs pos="0">
                    <a:srgbClr val="FFFFFF"/>
                  </a:gs>
                  <a:gs pos="100000">
                    <a:srgbClr val="FFFFFF"/>
                  </a:gs>
                </a:gsLst>
                <a:lin ang="5400000" scaled="0"/>
              </a:gradFill>
            </a:endParaRPr>
          </a:p>
        </p:txBody>
      </p:sp>
      <p:sp>
        <p:nvSpPr>
          <p:cNvPr id="17" name="Hexagon 16"/>
          <p:cNvSpPr/>
          <p:nvPr userDrawn="1"/>
        </p:nvSpPr>
        <p:spPr bwMode="auto">
          <a:xfrm rot="19780699">
            <a:off x="696661" y="1441922"/>
            <a:ext cx="1122486" cy="967271"/>
          </a:xfrm>
          <a:prstGeom prst="hexagon">
            <a:avLst>
              <a:gd name="adj" fmla="val 28905"/>
              <a:gd name="vf" fmla="val 115470"/>
            </a:avLst>
          </a:prstGeom>
          <a:solidFill>
            <a:srgbClr val="ED1E79">
              <a:alpha val="30196"/>
            </a:srgbClr>
          </a:solidFill>
          <a:ln>
            <a:noFill/>
            <a:headEnd type="none" w="med" len="med"/>
            <a:tailEnd type="none" w="med" len="med"/>
          </a:ln>
          <a:effectLst>
            <a:softEdge rad="127000"/>
          </a:effectLst>
        </p:spPr>
        <p:style>
          <a:lnRef idx="1">
            <a:schemeClr val="accent2"/>
          </a:lnRef>
          <a:fillRef idx="3">
            <a:schemeClr val="accent2"/>
          </a:fillRef>
          <a:effectRef idx="2">
            <a:schemeClr val="accent2"/>
          </a:effectRef>
          <a:fontRef idx="minor">
            <a:schemeClr val="lt1"/>
          </a:fontRef>
        </p:style>
        <p:txBody>
          <a:bodyPr vert="horz" wrap="square" lIns="93220" tIns="46610" rIns="93220" bIns="46610" numCol="1" rtlCol="0" anchor="ctr" anchorCtr="0" compatLnSpc="1">
            <a:prstTxWarp prst="textNoShape">
              <a:avLst/>
            </a:prstTxWarp>
          </a:bodyPr>
          <a:lstStyle/>
          <a:p>
            <a:pPr algn="ctr" defTabSz="931925" fontAlgn="base">
              <a:spcBef>
                <a:spcPct val="0"/>
              </a:spcBef>
              <a:spcAft>
                <a:spcPct val="0"/>
              </a:spcAft>
            </a:pPr>
            <a:endParaRPr lang="en-US" sz="2346" dirty="0" smtClean="0">
              <a:gradFill>
                <a:gsLst>
                  <a:gs pos="0">
                    <a:srgbClr val="FFFFFF"/>
                  </a:gs>
                  <a:gs pos="100000">
                    <a:srgbClr val="FFFFFF"/>
                  </a:gs>
                </a:gsLst>
                <a:lin ang="5400000" scaled="0"/>
              </a:gradFill>
            </a:endParaRPr>
          </a:p>
        </p:txBody>
      </p:sp>
      <p:sp>
        <p:nvSpPr>
          <p:cNvPr id="18" name="Hexagon 17"/>
          <p:cNvSpPr/>
          <p:nvPr userDrawn="1"/>
        </p:nvSpPr>
        <p:spPr bwMode="auto">
          <a:xfrm rot="19780699">
            <a:off x="4883610" y="1510704"/>
            <a:ext cx="3472280" cy="2992142"/>
          </a:xfrm>
          <a:prstGeom prst="hexagon">
            <a:avLst>
              <a:gd name="adj" fmla="val 28905"/>
              <a:gd name="vf" fmla="val 115470"/>
            </a:avLst>
          </a:prstGeom>
          <a:solidFill>
            <a:srgbClr val="92D050">
              <a:alpha val="10196"/>
            </a:srgbClr>
          </a:solidFill>
          <a:ln>
            <a:noFill/>
            <a:headEnd type="none" w="med" len="med"/>
            <a:tailEnd type="none" w="med" len="med"/>
          </a:ln>
          <a:effectLst>
            <a:softEdge rad="127000"/>
          </a:effectLst>
        </p:spPr>
        <p:style>
          <a:lnRef idx="1">
            <a:schemeClr val="accent2"/>
          </a:lnRef>
          <a:fillRef idx="3">
            <a:schemeClr val="accent2"/>
          </a:fillRef>
          <a:effectRef idx="2">
            <a:schemeClr val="accent2"/>
          </a:effectRef>
          <a:fontRef idx="minor">
            <a:schemeClr val="lt1"/>
          </a:fontRef>
        </p:style>
        <p:txBody>
          <a:bodyPr vert="horz" wrap="square" lIns="93220" tIns="46610" rIns="93220" bIns="46610" numCol="1" rtlCol="0" anchor="ctr" anchorCtr="0" compatLnSpc="1">
            <a:prstTxWarp prst="textNoShape">
              <a:avLst/>
            </a:prstTxWarp>
          </a:bodyPr>
          <a:lstStyle/>
          <a:p>
            <a:pPr algn="ctr" defTabSz="931925" fontAlgn="base">
              <a:spcBef>
                <a:spcPct val="0"/>
              </a:spcBef>
              <a:spcAft>
                <a:spcPct val="0"/>
              </a:spcAft>
            </a:pPr>
            <a:endParaRPr lang="en-US" sz="2346" dirty="0" smtClean="0">
              <a:gradFill>
                <a:gsLst>
                  <a:gs pos="0">
                    <a:srgbClr val="FFFFFF"/>
                  </a:gs>
                  <a:gs pos="100000">
                    <a:srgbClr val="FFFFFF"/>
                  </a:gs>
                </a:gsLst>
                <a:lin ang="5400000" scaled="0"/>
              </a:gradFill>
            </a:endParaRPr>
          </a:p>
        </p:txBody>
      </p:sp>
      <p:sp>
        <p:nvSpPr>
          <p:cNvPr id="6" name="Rectangle 5"/>
          <p:cNvSpPr/>
          <p:nvPr userDrawn="1"/>
        </p:nvSpPr>
        <p:spPr bwMode="auto">
          <a:xfrm>
            <a:off x="0" y="35"/>
            <a:ext cx="12436475" cy="4662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20" tIns="46610" rIns="93220" bIns="46610" numCol="1" rtlCol="0" anchor="ctr" anchorCtr="0" compatLnSpc="1">
            <a:prstTxWarp prst="textNoShape">
              <a:avLst/>
            </a:prstTxWarp>
          </a:bodyPr>
          <a:lstStyle/>
          <a:p>
            <a:pPr algn="ctr" defTabSz="931925" fontAlgn="base">
              <a:spcBef>
                <a:spcPct val="0"/>
              </a:spcBef>
              <a:spcAft>
                <a:spcPct val="0"/>
              </a:spcAft>
            </a:pPr>
            <a:endParaRPr lang="en-US" sz="2346" dirty="0" smtClean="0">
              <a:gradFill>
                <a:gsLst>
                  <a:gs pos="0">
                    <a:srgbClr val="FFFFFF"/>
                  </a:gs>
                  <a:gs pos="100000">
                    <a:srgbClr val="FFFFFF"/>
                  </a:gs>
                </a:gsLst>
                <a:lin ang="5400000" scaled="0"/>
              </a:gradFill>
            </a:endParaRPr>
          </a:p>
        </p:txBody>
      </p:sp>
      <p:pic>
        <p:nvPicPr>
          <p:cNvPr id="10" name="Picture 9"/>
          <p:cNvPicPr>
            <a:picLocks noChangeAspect="1"/>
          </p:cNvPicPr>
          <p:nvPr userDrawn="1"/>
        </p:nvPicPr>
        <p:blipFill rotWithShape="1">
          <a:blip r:embed="rId2" cstate="print">
            <a:extLst>
              <a:ext uri="{28A0092B-C50C-407E-A947-70E740481C1C}">
                <a14:useLocalDpi xmlns="" xmlns:a14="http://schemas.microsoft.com/office/drawing/2010/main" val="0"/>
              </a:ext>
            </a:extLst>
          </a:blip>
          <a:srcRect l="49222"/>
          <a:stretch/>
        </p:blipFill>
        <p:spPr>
          <a:xfrm rot="10800000">
            <a:off x="11586510" y="-8439"/>
            <a:ext cx="863190" cy="851316"/>
          </a:xfrm>
          <a:prstGeom prst="rect">
            <a:avLst/>
          </a:prstGeom>
        </p:spPr>
      </p:pic>
      <p:pic>
        <p:nvPicPr>
          <p:cNvPr id="11" name="Picture 10"/>
          <p:cNvPicPr>
            <a:picLocks noChangeAspect="1"/>
          </p:cNvPicPr>
          <p:nvPr userDrawn="1"/>
        </p:nvPicPr>
        <p:blipFill>
          <a:blip r:embed="rId2" cstate="print">
            <a:extLst>
              <a:ext uri="{28A0092B-C50C-407E-A947-70E740481C1C}">
                <a14:useLocalDpi xmlns="" xmlns:a14="http://schemas.microsoft.com/office/drawing/2010/main" val="0"/>
              </a:ext>
            </a:extLst>
          </a:blip>
          <a:stretch>
            <a:fillRect/>
          </a:stretch>
        </p:blipFill>
        <p:spPr>
          <a:xfrm rot="10800000">
            <a:off x="10338894" y="-8439"/>
            <a:ext cx="1699926" cy="851316"/>
          </a:xfrm>
          <a:prstGeom prst="rect">
            <a:avLst/>
          </a:prstGeom>
        </p:spPr>
      </p:pic>
      <p:pic>
        <p:nvPicPr>
          <p:cNvPr id="12" name="Picture 11"/>
          <p:cNvPicPr>
            <a:picLocks noChangeAspect="1"/>
          </p:cNvPicPr>
          <p:nvPr userDrawn="1"/>
        </p:nvPicPr>
        <p:blipFill>
          <a:blip r:embed="rId2" cstate="print">
            <a:extLst>
              <a:ext uri="{28A0092B-C50C-407E-A947-70E740481C1C}">
                <a14:useLocalDpi xmlns="" xmlns:a14="http://schemas.microsoft.com/office/drawing/2010/main" val="0"/>
              </a:ext>
            </a:extLst>
          </a:blip>
          <a:stretch>
            <a:fillRect/>
          </a:stretch>
        </p:blipFill>
        <p:spPr>
          <a:xfrm rot="10800000">
            <a:off x="9091276" y="-8439"/>
            <a:ext cx="1699926" cy="851316"/>
          </a:xfrm>
          <a:prstGeom prst="rect">
            <a:avLst/>
          </a:prstGeom>
        </p:spPr>
      </p:pic>
    </p:spTree>
    <p:extLst>
      <p:ext uri="{BB962C8B-B14F-4D97-AF65-F5344CB8AC3E}">
        <p14:creationId xmlns="" xmlns:p14="http://schemas.microsoft.com/office/powerpoint/2010/main" val="29074860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64" presetClass="path" presetSubtype="0" accel="50000" decel="50000" fill="hold" grpId="2" nodeType="withEffect">
                                  <p:stCondLst>
                                    <p:cond delay="0"/>
                                  </p:stCondLst>
                                  <p:childTnLst>
                                    <p:animMotion origin="layout" path="M -3.4193E-6 -3.05273E-7 L -3.4193E-6 -0.14662 " pathEditMode="relative" rAng="0" ptsTypes="AA">
                                      <p:cBhvr>
                                        <p:cTn id="9" dur="2000" fill="hold"/>
                                        <p:tgtEl>
                                          <p:spTgt spid="18"/>
                                        </p:tgtEl>
                                        <p:attrNameLst>
                                          <p:attrName>ppt_x</p:attrName>
                                          <p:attrName>ppt_y</p:attrName>
                                        </p:attrNameLst>
                                      </p:cBhvr>
                                      <p:rCtr x="0" y="-7331"/>
                                    </p:animMotion>
                                  </p:childTnLst>
                                </p:cTn>
                              </p:par>
                              <p:par>
                                <p:cTn id="10" presetID="10" presetClass="exit" presetSubtype="0" fill="hold" grpId="1" nodeType="withEffect">
                                  <p:stCondLst>
                                    <p:cond delay="1500"/>
                                  </p:stCondLst>
                                  <p:childTnLst>
                                    <p:animEffect transition="out" filter="fade">
                                      <p:cBhvr>
                                        <p:cTn id="11" dur="500"/>
                                        <p:tgtEl>
                                          <p:spTgt spid="18"/>
                                        </p:tgtEl>
                                      </p:cBhvr>
                                    </p:animEffect>
                                    <p:set>
                                      <p:cBhvr>
                                        <p:cTn id="12" dur="1" fill="hold">
                                          <p:stCondLst>
                                            <p:cond delay="499"/>
                                          </p:stCondLst>
                                        </p:cTn>
                                        <p:tgtEl>
                                          <p:spTgt spid="18"/>
                                        </p:tgtEl>
                                        <p:attrNameLst>
                                          <p:attrName>style.visibility</p:attrName>
                                        </p:attrNameLst>
                                      </p:cBhvr>
                                      <p:to>
                                        <p:strVal val="hidden"/>
                                      </p:to>
                                    </p:set>
                                  </p:childTnLst>
                                </p:cTn>
                              </p:par>
                              <p:par>
                                <p:cTn id="13" presetID="10" presetClass="entr" presetSubtype="0" fill="hold" grpId="0" nodeType="withEffect">
                                  <p:stCondLst>
                                    <p:cond delay="25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par>
                                <p:cTn id="16" presetID="64" presetClass="path" presetSubtype="0" accel="50000" decel="50000" fill="hold" grpId="2" nodeType="withEffect">
                                  <p:stCondLst>
                                    <p:cond delay="250"/>
                                  </p:stCondLst>
                                  <p:childTnLst>
                                    <p:animMotion origin="layout" path="M 1.43025E-6 -3.18224E-6 L 1.43025E-6 -0.10083 " pathEditMode="relative" rAng="0" ptsTypes="AA">
                                      <p:cBhvr>
                                        <p:cTn id="17" dur="2500" fill="hold"/>
                                        <p:tgtEl>
                                          <p:spTgt spid="15"/>
                                        </p:tgtEl>
                                        <p:attrNameLst>
                                          <p:attrName>ppt_x</p:attrName>
                                          <p:attrName>ppt_y</p:attrName>
                                        </p:attrNameLst>
                                      </p:cBhvr>
                                      <p:rCtr x="0" y="-5042"/>
                                    </p:animMotion>
                                  </p:childTnLst>
                                </p:cTn>
                              </p:par>
                              <p:par>
                                <p:cTn id="18" presetID="10" presetClass="exit" presetSubtype="0" fill="hold" grpId="1" nodeType="withEffect">
                                  <p:stCondLst>
                                    <p:cond delay="2000"/>
                                  </p:stCondLst>
                                  <p:childTnLst>
                                    <p:animEffect transition="out" filter="fade">
                                      <p:cBhvr>
                                        <p:cTn id="19" dur="750"/>
                                        <p:tgtEl>
                                          <p:spTgt spid="15"/>
                                        </p:tgtEl>
                                      </p:cBhvr>
                                    </p:animEffect>
                                    <p:set>
                                      <p:cBhvr>
                                        <p:cTn id="20" dur="1" fill="hold">
                                          <p:stCondLst>
                                            <p:cond delay="749"/>
                                          </p:stCondLst>
                                        </p:cTn>
                                        <p:tgtEl>
                                          <p:spTgt spid="15"/>
                                        </p:tgtEl>
                                        <p:attrNameLst>
                                          <p:attrName>style.visibility</p:attrName>
                                        </p:attrNameLst>
                                      </p:cBhvr>
                                      <p:to>
                                        <p:strVal val="hidden"/>
                                      </p:to>
                                    </p:set>
                                  </p:childTnLst>
                                </p:cTn>
                              </p:par>
                              <p:par>
                                <p:cTn id="21" presetID="10" presetClass="entr" presetSubtype="0" fill="hold" grpId="0" nodeType="withEffect">
                                  <p:stCondLst>
                                    <p:cond delay="50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500"/>
                                        <p:tgtEl>
                                          <p:spTgt spid="17"/>
                                        </p:tgtEl>
                                      </p:cBhvr>
                                    </p:animEffect>
                                  </p:childTnLst>
                                </p:cTn>
                              </p:par>
                              <p:par>
                                <p:cTn id="24" presetID="64" presetClass="path" presetSubtype="0" accel="50000" decel="50000" fill="hold" grpId="2" nodeType="withEffect">
                                  <p:stCondLst>
                                    <p:cond delay="500"/>
                                  </p:stCondLst>
                                  <p:childTnLst>
                                    <p:animMotion origin="layout" path="M 3.61209E-6 -8.23312E-7 L 3.61209E-6 -0.12488 " pathEditMode="relative" rAng="0" ptsTypes="AA">
                                      <p:cBhvr>
                                        <p:cTn id="25" dur="1500" fill="hold"/>
                                        <p:tgtEl>
                                          <p:spTgt spid="17"/>
                                        </p:tgtEl>
                                        <p:attrNameLst>
                                          <p:attrName>ppt_x</p:attrName>
                                          <p:attrName>ppt_y</p:attrName>
                                        </p:attrNameLst>
                                      </p:cBhvr>
                                      <p:rCtr x="0" y="-6244"/>
                                    </p:animMotion>
                                  </p:childTnLst>
                                </p:cTn>
                              </p:par>
                              <p:par>
                                <p:cTn id="26" presetID="10" presetClass="exit" presetSubtype="0" fill="hold" grpId="1" nodeType="withEffect">
                                  <p:stCondLst>
                                    <p:cond delay="1500"/>
                                  </p:stCondLst>
                                  <p:childTnLst>
                                    <p:animEffect transition="out" filter="fade">
                                      <p:cBhvr>
                                        <p:cTn id="27" dur="500"/>
                                        <p:tgtEl>
                                          <p:spTgt spid="17"/>
                                        </p:tgtEl>
                                      </p:cBhvr>
                                    </p:animEffect>
                                    <p:set>
                                      <p:cBhvr>
                                        <p:cTn id="28" dur="1" fill="hold">
                                          <p:stCondLst>
                                            <p:cond delay="499"/>
                                          </p:stCondLst>
                                        </p:cTn>
                                        <p:tgtEl>
                                          <p:spTgt spid="17"/>
                                        </p:tgtEl>
                                        <p:attrNameLst>
                                          <p:attrName>style.visibility</p:attrName>
                                        </p:attrNameLst>
                                      </p:cBhvr>
                                      <p:to>
                                        <p:strVal val="hidden"/>
                                      </p:to>
                                    </p:set>
                                  </p:childTnLst>
                                </p:cTn>
                              </p:par>
                              <p:par>
                                <p:cTn id="29" presetID="10" presetClass="entr" presetSubtype="0" fill="hold" grpId="0" nodeType="withEffect">
                                  <p:stCondLst>
                                    <p:cond delay="500"/>
                                  </p:stCondLst>
                                  <p:childTnLst>
                                    <p:set>
                                      <p:cBhvr>
                                        <p:cTn id="30" dur="1" fill="hold">
                                          <p:stCondLst>
                                            <p:cond delay="0"/>
                                          </p:stCondLst>
                                        </p:cTn>
                                        <p:tgtEl>
                                          <p:spTgt spid="16"/>
                                        </p:tgtEl>
                                        <p:attrNameLst>
                                          <p:attrName>style.visibility</p:attrName>
                                        </p:attrNameLst>
                                      </p:cBhvr>
                                      <p:to>
                                        <p:strVal val="visible"/>
                                      </p:to>
                                    </p:set>
                                    <p:animEffect transition="in" filter="fade">
                                      <p:cBhvr>
                                        <p:cTn id="31" dur="750"/>
                                        <p:tgtEl>
                                          <p:spTgt spid="16"/>
                                        </p:tgtEl>
                                      </p:cBhvr>
                                    </p:animEffect>
                                  </p:childTnLst>
                                </p:cTn>
                              </p:par>
                              <p:par>
                                <p:cTn id="32" presetID="64" presetClass="path" presetSubtype="0" accel="50000" decel="50000" fill="hold" grpId="2" nodeType="withEffect">
                                  <p:stCondLst>
                                    <p:cond delay="500"/>
                                  </p:stCondLst>
                                  <p:childTnLst>
                                    <p:animMotion origin="layout" path="M -2.22222E-6 -2.0629E-6 L -2.22222E-6 -0.29972 " pathEditMode="relative" rAng="0" ptsTypes="AA">
                                      <p:cBhvr>
                                        <p:cTn id="33" dur="2000" fill="hold"/>
                                        <p:tgtEl>
                                          <p:spTgt spid="16"/>
                                        </p:tgtEl>
                                        <p:attrNameLst>
                                          <p:attrName>ppt_x</p:attrName>
                                          <p:attrName>ppt_y</p:attrName>
                                        </p:attrNameLst>
                                      </p:cBhvr>
                                      <p:rCtr x="0" y="-14986"/>
                                    </p:animMotion>
                                  </p:childTnLst>
                                </p:cTn>
                              </p:par>
                              <p:par>
                                <p:cTn id="34" presetID="10" presetClass="exit" presetSubtype="0" fill="hold" grpId="1" nodeType="withEffect">
                                  <p:stCondLst>
                                    <p:cond delay="2000"/>
                                  </p:stCondLst>
                                  <p:childTnLst>
                                    <p:animEffect transition="out" filter="fade">
                                      <p:cBhvr>
                                        <p:cTn id="35" dur="500"/>
                                        <p:tgtEl>
                                          <p:spTgt spid="16"/>
                                        </p:tgtEl>
                                      </p:cBhvr>
                                    </p:animEffect>
                                    <p:set>
                                      <p:cBhvr>
                                        <p:cTn id="36" dur="1" fill="hold">
                                          <p:stCondLst>
                                            <p:cond delay="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5" grpId="1" animBg="1"/>
      <p:bldP spid="15" grpId="2" animBg="1"/>
      <p:bldP spid="16" grpId="0" animBg="1"/>
      <p:bldP spid="16" grpId="1" animBg="1"/>
      <p:bldP spid="16" grpId="2" animBg="1"/>
      <p:bldP spid="17" grpId="0" animBg="1"/>
      <p:bldP spid="17" grpId="1" animBg="1"/>
      <p:bldP spid="17" grpId="2" animBg="1"/>
      <p:bldP spid="18" grpId="0" animBg="1"/>
      <p:bldP spid="18" grpId="1" animBg="1"/>
      <p:bldP spid="18" grpId="2" animBg="1"/>
    </p:bldLst>
  </p:timing>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6_Demo, Video etc. &quot;special&quot; slides">
    <p:spTree>
      <p:nvGrpSpPr>
        <p:cNvPr id="1" name=""/>
        <p:cNvGrpSpPr/>
        <p:nvPr/>
      </p:nvGrpSpPr>
      <p:grpSpPr>
        <a:xfrm>
          <a:off x="0" y="0"/>
          <a:ext cx="0" cy="0"/>
          <a:chOff x="0" y="0"/>
          <a:chExt cx="0" cy="0"/>
        </a:xfrm>
      </p:grpSpPr>
      <p:sp>
        <p:nvSpPr>
          <p:cNvPr id="6" name="Hexagon 5"/>
          <p:cNvSpPr/>
          <p:nvPr userDrawn="1"/>
        </p:nvSpPr>
        <p:spPr bwMode="auto">
          <a:xfrm rot="19780699">
            <a:off x="5213211" y="1977042"/>
            <a:ext cx="2891710" cy="2491851"/>
          </a:xfrm>
          <a:prstGeom prst="hexagon">
            <a:avLst>
              <a:gd name="adj" fmla="val 28905"/>
              <a:gd name="vf" fmla="val 115470"/>
            </a:avLst>
          </a:prstGeom>
          <a:solidFill>
            <a:srgbClr val="00AEEF">
              <a:alpha val="20000"/>
            </a:srgbClr>
          </a:solidFill>
          <a:ln>
            <a:noFill/>
            <a:headEnd type="none" w="med" len="med"/>
            <a:tailEnd type="none" w="med" len="med"/>
          </a:ln>
          <a:effectLst>
            <a:softEdge rad="317500"/>
          </a:effectLst>
        </p:spPr>
        <p:style>
          <a:lnRef idx="1">
            <a:schemeClr val="accent2"/>
          </a:lnRef>
          <a:fillRef idx="3">
            <a:schemeClr val="accent2"/>
          </a:fillRef>
          <a:effectRef idx="2">
            <a:schemeClr val="accent2"/>
          </a:effectRef>
          <a:fontRef idx="minor">
            <a:schemeClr val="lt1"/>
          </a:fontRef>
        </p:style>
        <p:txBody>
          <a:bodyPr vert="horz" wrap="square" lIns="93220" tIns="46610" rIns="93220" bIns="46610" numCol="1" rtlCol="0" anchor="ctr" anchorCtr="0" compatLnSpc="1">
            <a:prstTxWarp prst="textNoShape">
              <a:avLst/>
            </a:prstTxWarp>
          </a:bodyPr>
          <a:lstStyle/>
          <a:p>
            <a:pPr algn="ctr" defTabSz="931925" fontAlgn="base">
              <a:spcBef>
                <a:spcPct val="0"/>
              </a:spcBef>
              <a:spcAft>
                <a:spcPct val="0"/>
              </a:spcAft>
            </a:pPr>
            <a:endParaRPr lang="en-US" sz="2346" dirty="0" smtClean="0">
              <a:gradFill>
                <a:gsLst>
                  <a:gs pos="0">
                    <a:srgbClr val="FFFFFF"/>
                  </a:gs>
                  <a:gs pos="100000">
                    <a:srgbClr val="FFFFFF"/>
                  </a:gs>
                </a:gsLst>
                <a:lin ang="5400000" scaled="0"/>
              </a:gradFill>
            </a:endParaRPr>
          </a:p>
        </p:txBody>
      </p:sp>
      <p:sp>
        <p:nvSpPr>
          <p:cNvPr id="7" name="Hexagon 6"/>
          <p:cNvSpPr/>
          <p:nvPr userDrawn="1"/>
        </p:nvSpPr>
        <p:spPr bwMode="auto">
          <a:xfrm rot="19780699">
            <a:off x="1753764" y="1645437"/>
            <a:ext cx="3078192" cy="2797301"/>
          </a:xfrm>
          <a:prstGeom prst="hexagon">
            <a:avLst>
              <a:gd name="adj" fmla="val 28905"/>
              <a:gd name="vf" fmla="val 115470"/>
            </a:avLst>
          </a:prstGeom>
          <a:solidFill>
            <a:srgbClr val="FF8A00">
              <a:alpha val="10196"/>
            </a:srgbClr>
          </a:solidFill>
          <a:ln>
            <a:noFill/>
            <a:headEnd type="none" w="med" len="med"/>
            <a:tailEnd type="none" w="med" len="med"/>
          </a:ln>
          <a:effectLst>
            <a:softEdge rad="127000"/>
          </a:effectLst>
        </p:spPr>
        <p:style>
          <a:lnRef idx="1">
            <a:schemeClr val="accent2"/>
          </a:lnRef>
          <a:fillRef idx="3">
            <a:schemeClr val="accent2"/>
          </a:fillRef>
          <a:effectRef idx="2">
            <a:schemeClr val="accent2"/>
          </a:effectRef>
          <a:fontRef idx="minor">
            <a:schemeClr val="lt1"/>
          </a:fontRef>
        </p:style>
        <p:txBody>
          <a:bodyPr vert="horz" wrap="square" lIns="93220" tIns="46610" rIns="93220" bIns="46610" numCol="1" rtlCol="0" anchor="ctr" anchorCtr="0" compatLnSpc="1">
            <a:prstTxWarp prst="textNoShape">
              <a:avLst/>
            </a:prstTxWarp>
          </a:bodyPr>
          <a:lstStyle/>
          <a:p>
            <a:pPr algn="ctr" defTabSz="931925" fontAlgn="base">
              <a:spcBef>
                <a:spcPct val="0"/>
              </a:spcBef>
              <a:spcAft>
                <a:spcPct val="0"/>
              </a:spcAft>
            </a:pPr>
            <a:endParaRPr lang="en-US" sz="2346" dirty="0" smtClean="0">
              <a:gradFill>
                <a:gsLst>
                  <a:gs pos="0">
                    <a:srgbClr val="FFFFFF"/>
                  </a:gs>
                  <a:gs pos="100000">
                    <a:srgbClr val="FFFFFF"/>
                  </a:gs>
                </a:gsLst>
                <a:lin ang="5400000" scaled="0"/>
              </a:gradFill>
            </a:endParaRPr>
          </a:p>
        </p:txBody>
      </p:sp>
      <p:sp>
        <p:nvSpPr>
          <p:cNvPr id="8" name="Hexagon 7"/>
          <p:cNvSpPr/>
          <p:nvPr userDrawn="1"/>
        </p:nvSpPr>
        <p:spPr bwMode="auto">
          <a:xfrm rot="19780699">
            <a:off x="167508" y="4529961"/>
            <a:ext cx="1122486" cy="967271"/>
          </a:xfrm>
          <a:prstGeom prst="hexagon">
            <a:avLst>
              <a:gd name="adj" fmla="val 28905"/>
              <a:gd name="vf" fmla="val 115470"/>
            </a:avLst>
          </a:prstGeom>
          <a:solidFill>
            <a:srgbClr val="ED1E79">
              <a:alpha val="30196"/>
            </a:srgbClr>
          </a:solidFill>
          <a:ln>
            <a:noFill/>
            <a:headEnd type="none" w="med" len="med"/>
            <a:tailEnd type="none" w="med" len="med"/>
          </a:ln>
          <a:effectLst>
            <a:softEdge rad="127000"/>
          </a:effectLst>
        </p:spPr>
        <p:style>
          <a:lnRef idx="1">
            <a:schemeClr val="accent2"/>
          </a:lnRef>
          <a:fillRef idx="3">
            <a:schemeClr val="accent2"/>
          </a:fillRef>
          <a:effectRef idx="2">
            <a:schemeClr val="accent2"/>
          </a:effectRef>
          <a:fontRef idx="minor">
            <a:schemeClr val="lt1"/>
          </a:fontRef>
        </p:style>
        <p:txBody>
          <a:bodyPr vert="horz" wrap="square" lIns="93220" tIns="46610" rIns="93220" bIns="46610" numCol="1" rtlCol="0" anchor="ctr" anchorCtr="0" compatLnSpc="1">
            <a:prstTxWarp prst="textNoShape">
              <a:avLst/>
            </a:prstTxWarp>
          </a:bodyPr>
          <a:lstStyle/>
          <a:p>
            <a:pPr algn="ctr" defTabSz="931925" fontAlgn="base">
              <a:spcBef>
                <a:spcPct val="0"/>
              </a:spcBef>
              <a:spcAft>
                <a:spcPct val="0"/>
              </a:spcAft>
            </a:pPr>
            <a:endParaRPr lang="en-US" sz="2346" dirty="0" smtClean="0">
              <a:gradFill>
                <a:gsLst>
                  <a:gs pos="0">
                    <a:srgbClr val="FFFFFF"/>
                  </a:gs>
                  <a:gs pos="100000">
                    <a:srgbClr val="FFFFFF"/>
                  </a:gs>
                </a:gsLst>
                <a:lin ang="5400000" scaled="0"/>
              </a:gradFill>
            </a:endParaRPr>
          </a:p>
        </p:txBody>
      </p:sp>
      <p:sp>
        <p:nvSpPr>
          <p:cNvPr id="9" name="Hexagon 8"/>
          <p:cNvSpPr/>
          <p:nvPr userDrawn="1"/>
        </p:nvSpPr>
        <p:spPr bwMode="auto">
          <a:xfrm rot="19780699">
            <a:off x="6800253" y="649253"/>
            <a:ext cx="3472280" cy="2992142"/>
          </a:xfrm>
          <a:prstGeom prst="hexagon">
            <a:avLst>
              <a:gd name="adj" fmla="val 28905"/>
              <a:gd name="vf" fmla="val 115470"/>
            </a:avLst>
          </a:prstGeom>
          <a:solidFill>
            <a:srgbClr val="92D050">
              <a:alpha val="10196"/>
            </a:srgbClr>
          </a:solidFill>
          <a:ln>
            <a:noFill/>
            <a:headEnd type="none" w="med" len="med"/>
            <a:tailEnd type="none" w="med" len="med"/>
          </a:ln>
          <a:effectLst>
            <a:softEdge rad="127000"/>
          </a:effectLst>
        </p:spPr>
        <p:style>
          <a:lnRef idx="1">
            <a:schemeClr val="accent2"/>
          </a:lnRef>
          <a:fillRef idx="3">
            <a:schemeClr val="accent2"/>
          </a:fillRef>
          <a:effectRef idx="2">
            <a:schemeClr val="accent2"/>
          </a:effectRef>
          <a:fontRef idx="minor">
            <a:schemeClr val="lt1"/>
          </a:fontRef>
        </p:style>
        <p:txBody>
          <a:bodyPr vert="horz" wrap="square" lIns="93220" tIns="46610" rIns="93220" bIns="46610" numCol="1" rtlCol="0" anchor="ctr" anchorCtr="0" compatLnSpc="1">
            <a:prstTxWarp prst="textNoShape">
              <a:avLst/>
            </a:prstTxWarp>
          </a:bodyPr>
          <a:lstStyle/>
          <a:p>
            <a:pPr algn="ctr" defTabSz="931925" fontAlgn="base">
              <a:spcBef>
                <a:spcPct val="0"/>
              </a:spcBef>
              <a:spcAft>
                <a:spcPct val="0"/>
              </a:spcAft>
            </a:pPr>
            <a:endParaRPr lang="en-US" sz="2346" dirty="0" smtClean="0">
              <a:gradFill>
                <a:gsLst>
                  <a:gs pos="0">
                    <a:srgbClr val="FFFFFF"/>
                  </a:gs>
                  <a:gs pos="100000">
                    <a:srgbClr val="FFFFFF"/>
                  </a:gs>
                </a:gsLst>
                <a:lin ang="5400000" scaled="0"/>
              </a:gradFill>
            </a:endParaRPr>
          </a:p>
        </p:txBody>
      </p:sp>
      <p:sp>
        <p:nvSpPr>
          <p:cNvPr id="10" name="Rectangle 9"/>
          <p:cNvSpPr/>
          <p:nvPr userDrawn="1"/>
        </p:nvSpPr>
        <p:spPr bwMode="auto">
          <a:xfrm>
            <a:off x="0" y="35"/>
            <a:ext cx="12436475" cy="4662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20" tIns="46610" rIns="93220" bIns="46610" numCol="1" rtlCol="0" anchor="ctr" anchorCtr="0" compatLnSpc="1">
            <a:prstTxWarp prst="textNoShape">
              <a:avLst/>
            </a:prstTxWarp>
          </a:bodyPr>
          <a:lstStyle/>
          <a:p>
            <a:pPr algn="ctr" defTabSz="931925" fontAlgn="base">
              <a:spcBef>
                <a:spcPct val="0"/>
              </a:spcBef>
              <a:spcAft>
                <a:spcPct val="0"/>
              </a:spcAft>
            </a:pPr>
            <a:endParaRPr lang="en-US" sz="2346" dirty="0" smtClean="0">
              <a:gradFill>
                <a:gsLst>
                  <a:gs pos="0">
                    <a:srgbClr val="FFFFFF"/>
                  </a:gs>
                  <a:gs pos="100000">
                    <a:srgbClr val="FFFFFF"/>
                  </a:gs>
                </a:gsLst>
                <a:lin ang="5400000" scaled="0"/>
              </a:gradFill>
            </a:endParaRPr>
          </a:p>
        </p:txBody>
      </p:sp>
      <p:pic>
        <p:nvPicPr>
          <p:cNvPr id="14" name="Picture 13"/>
          <p:cNvPicPr>
            <a:picLocks noChangeAspect="1"/>
          </p:cNvPicPr>
          <p:nvPr userDrawn="1"/>
        </p:nvPicPr>
        <p:blipFill rotWithShape="1">
          <a:blip r:embed="rId2" cstate="print">
            <a:extLst>
              <a:ext uri="{28A0092B-C50C-407E-A947-70E740481C1C}">
                <a14:useLocalDpi xmlns="" xmlns:a14="http://schemas.microsoft.com/office/drawing/2010/main" val="0"/>
              </a:ext>
            </a:extLst>
          </a:blip>
          <a:srcRect l="49222"/>
          <a:stretch/>
        </p:blipFill>
        <p:spPr>
          <a:xfrm rot="10800000">
            <a:off x="11586510" y="-8439"/>
            <a:ext cx="863190" cy="851316"/>
          </a:xfrm>
          <a:prstGeom prst="rect">
            <a:avLst/>
          </a:prstGeom>
        </p:spPr>
      </p:pic>
      <p:pic>
        <p:nvPicPr>
          <p:cNvPr id="15" name="Picture 14"/>
          <p:cNvPicPr>
            <a:picLocks noChangeAspect="1"/>
          </p:cNvPicPr>
          <p:nvPr userDrawn="1"/>
        </p:nvPicPr>
        <p:blipFill>
          <a:blip r:embed="rId2" cstate="print">
            <a:extLst>
              <a:ext uri="{28A0092B-C50C-407E-A947-70E740481C1C}">
                <a14:useLocalDpi xmlns="" xmlns:a14="http://schemas.microsoft.com/office/drawing/2010/main" val="0"/>
              </a:ext>
            </a:extLst>
          </a:blip>
          <a:stretch>
            <a:fillRect/>
          </a:stretch>
        </p:blipFill>
        <p:spPr>
          <a:xfrm rot="10800000">
            <a:off x="10338894" y="-8439"/>
            <a:ext cx="1699926" cy="851316"/>
          </a:xfrm>
          <a:prstGeom prst="rect">
            <a:avLst/>
          </a:prstGeom>
        </p:spPr>
      </p:pic>
      <p:pic>
        <p:nvPicPr>
          <p:cNvPr id="16" name="Picture 15"/>
          <p:cNvPicPr>
            <a:picLocks noChangeAspect="1"/>
          </p:cNvPicPr>
          <p:nvPr userDrawn="1"/>
        </p:nvPicPr>
        <p:blipFill>
          <a:blip r:embed="rId2" cstate="print">
            <a:extLst>
              <a:ext uri="{28A0092B-C50C-407E-A947-70E740481C1C}">
                <a14:useLocalDpi xmlns="" xmlns:a14="http://schemas.microsoft.com/office/drawing/2010/main" val="0"/>
              </a:ext>
            </a:extLst>
          </a:blip>
          <a:stretch>
            <a:fillRect/>
          </a:stretch>
        </p:blipFill>
        <p:spPr>
          <a:xfrm rot="10800000">
            <a:off x="9091276" y="-8439"/>
            <a:ext cx="1699926" cy="851316"/>
          </a:xfrm>
          <a:prstGeom prst="rect">
            <a:avLst/>
          </a:prstGeom>
        </p:spPr>
      </p:pic>
    </p:spTree>
    <p:extLst>
      <p:ext uri="{BB962C8B-B14F-4D97-AF65-F5344CB8AC3E}">
        <p14:creationId xmlns="" xmlns:p14="http://schemas.microsoft.com/office/powerpoint/2010/main" val="7195565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64" presetClass="path" presetSubtype="0" accel="50000" decel="50000" fill="hold" grpId="2" nodeType="withEffect">
                                  <p:stCondLst>
                                    <p:cond delay="0"/>
                                  </p:stCondLst>
                                  <p:childTnLst>
                                    <p:animMotion origin="layout" path="M -3.4193E-6 -3.05273E-7 L -3.4193E-6 -0.14662 " pathEditMode="relative" rAng="0" ptsTypes="AA">
                                      <p:cBhvr>
                                        <p:cTn id="9" dur="2000" fill="hold"/>
                                        <p:tgtEl>
                                          <p:spTgt spid="9"/>
                                        </p:tgtEl>
                                        <p:attrNameLst>
                                          <p:attrName>ppt_x</p:attrName>
                                          <p:attrName>ppt_y</p:attrName>
                                        </p:attrNameLst>
                                      </p:cBhvr>
                                      <p:rCtr x="0" y="-7331"/>
                                    </p:animMotion>
                                  </p:childTnLst>
                                </p:cTn>
                              </p:par>
                              <p:par>
                                <p:cTn id="10" presetID="10" presetClass="exit" presetSubtype="0" fill="hold" grpId="1" nodeType="withEffect">
                                  <p:stCondLst>
                                    <p:cond delay="1500"/>
                                  </p:stCondLst>
                                  <p:childTnLst>
                                    <p:animEffect transition="out" filter="fade">
                                      <p:cBhvr>
                                        <p:cTn id="11" dur="500"/>
                                        <p:tgtEl>
                                          <p:spTgt spid="9"/>
                                        </p:tgtEl>
                                      </p:cBhvr>
                                    </p:animEffect>
                                    <p:set>
                                      <p:cBhvr>
                                        <p:cTn id="12" dur="1" fill="hold">
                                          <p:stCondLst>
                                            <p:cond delay="499"/>
                                          </p:stCondLst>
                                        </p:cTn>
                                        <p:tgtEl>
                                          <p:spTgt spid="9"/>
                                        </p:tgtEl>
                                        <p:attrNameLst>
                                          <p:attrName>style.visibility</p:attrName>
                                        </p:attrNameLst>
                                      </p:cBhvr>
                                      <p:to>
                                        <p:strVal val="hidden"/>
                                      </p:to>
                                    </p:set>
                                  </p:childTnLst>
                                </p:cTn>
                              </p:par>
                              <p:par>
                                <p:cTn id="13" presetID="10" presetClass="entr" presetSubtype="0" fill="hold" grpId="0" nodeType="withEffect">
                                  <p:stCondLst>
                                    <p:cond delay="25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64" presetClass="path" presetSubtype="0" accel="50000" decel="50000" fill="hold" grpId="2" nodeType="withEffect">
                                  <p:stCondLst>
                                    <p:cond delay="250"/>
                                  </p:stCondLst>
                                  <p:childTnLst>
                                    <p:animMotion origin="layout" path="M 1.43025E-6 -3.18224E-6 L 1.43025E-6 -0.10083 " pathEditMode="relative" rAng="0" ptsTypes="AA">
                                      <p:cBhvr>
                                        <p:cTn id="17" dur="2500" fill="hold"/>
                                        <p:tgtEl>
                                          <p:spTgt spid="6"/>
                                        </p:tgtEl>
                                        <p:attrNameLst>
                                          <p:attrName>ppt_x</p:attrName>
                                          <p:attrName>ppt_y</p:attrName>
                                        </p:attrNameLst>
                                      </p:cBhvr>
                                      <p:rCtr x="0" y="-5042"/>
                                    </p:animMotion>
                                  </p:childTnLst>
                                </p:cTn>
                              </p:par>
                              <p:par>
                                <p:cTn id="18" presetID="10" presetClass="exit" presetSubtype="0" fill="hold" grpId="1" nodeType="withEffect">
                                  <p:stCondLst>
                                    <p:cond delay="2000"/>
                                  </p:stCondLst>
                                  <p:childTnLst>
                                    <p:animEffect transition="out" filter="fade">
                                      <p:cBhvr>
                                        <p:cTn id="19" dur="750"/>
                                        <p:tgtEl>
                                          <p:spTgt spid="6"/>
                                        </p:tgtEl>
                                      </p:cBhvr>
                                    </p:animEffect>
                                    <p:set>
                                      <p:cBhvr>
                                        <p:cTn id="20" dur="1" fill="hold">
                                          <p:stCondLst>
                                            <p:cond delay="749"/>
                                          </p:stCondLst>
                                        </p:cTn>
                                        <p:tgtEl>
                                          <p:spTgt spid="6"/>
                                        </p:tgtEl>
                                        <p:attrNameLst>
                                          <p:attrName>style.visibility</p:attrName>
                                        </p:attrNameLst>
                                      </p:cBhvr>
                                      <p:to>
                                        <p:strVal val="hidden"/>
                                      </p:to>
                                    </p:set>
                                  </p:childTnLst>
                                </p:cTn>
                              </p:par>
                              <p:par>
                                <p:cTn id="21" presetID="10" presetClass="entr" presetSubtype="0" fill="hold" grpId="0" nodeType="withEffect">
                                  <p:stCondLst>
                                    <p:cond delay="50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par>
                                <p:cTn id="24" presetID="64" presetClass="path" presetSubtype="0" accel="50000" decel="50000" fill="hold" grpId="2" nodeType="withEffect">
                                  <p:stCondLst>
                                    <p:cond delay="500"/>
                                  </p:stCondLst>
                                  <p:childTnLst>
                                    <p:animMotion origin="layout" path="M 3.61209E-6 -8.23312E-7 L 3.61209E-6 -0.12488 " pathEditMode="relative" rAng="0" ptsTypes="AA">
                                      <p:cBhvr>
                                        <p:cTn id="25" dur="1500" fill="hold"/>
                                        <p:tgtEl>
                                          <p:spTgt spid="8"/>
                                        </p:tgtEl>
                                        <p:attrNameLst>
                                          <p:attrName>ppt_x</p:attrName>
                                          <p:attrName>ppt_y</p:attrName>
                                        </p:attrNameLst>
                                      </p:cBhvr>
                                      <p:rCtr x="0" y="-6244"/>
                                    </p:animMotion>
                                  </p:childTnLst>
                                </p:cTn>
                              </p:par>
                              <p:par>
                                <p:cTn id="26" presetID="10" presetClass="exit" presetSubtype="0" fill="hold" grpId="1" nodeType="withEffect">
                                  <p:stCondLst>
                                    <p:cond delay="1500"/>
                                  </p:stCondLst>
                                  <p:childTnLst>
                                    <p:animEffect transition="out" filter="fade">
                                      <p:cBhvr>
                                        <p:cTn id="27" dur="500"/>
                                        <p:tgtEl>
                                          <p:spTgt spid="8"/>
                                        </p:tgtEl>
                                      </p:cBhvr>
                                    </p:animEffect>
                                    <p:set>
                                      <p:cBhvr>
                                        <p:cTn id="28" dur="1" fill="hold">
                                          <p:stCondLst>
                                            <p:cond delay="499"/>
                                          </p:stCondLst>
                                        </p:cTn>
                                        <p:tgtEl>
                                          <p:spTgt spid="8"/>
                                        </p:tgtEl>
                                        <p:attrNameLst>
                                          <p:attrName>style.visibility</p:attrName>
                                        </p:attrNameLst>
                                      </p:cBhvr>
                                      <p:to>
                                        <p:strVal val="hidden"/>
                                      </p:to>
                                    </p:set>
                                  </p:childTnLst>
                                </p:cTn>
                              </p:par>
                              <p:par>
                                <p:cTn id="29" presetID="10" presetClass="entr" presetSubtype="0" fill="hold" grpId="0" nodeType="withEffect">
                                  <p:stCondLst>
                                    <p:cond delay="500"/>
                                  </p:stCondLst>
                                  <p:childTnLst>
                                    <p:set>
                                      <p:cBhvr>
                                        <p:cTn id="30" dur="1" fill="hold">
                                          <p:stCondLst>
                                            <p:cond delay="0"/>
                                          </p:stCondLst>
                                        </p:cTn>
                                        <p:tgtEl>
                                          <p:spTgt spid="7"/>
                                        </p:tgtEl>
                                        <p:attrNameLst>
                                          <p:attrName>style.visibility</p:attrName>
                                        </p:attrNameLst>
                                      </p:cBhvr>
                                      <p:to>
                                        <p:strVal val="visible"/>
                                      </p:to>
                                    </p:set>
                                    <p:animEffect transition="in" filter="fade">
                                      <p:cBhvr>
                                        <p:cTn id="31" dur="750"/>
                                        <p:tgtEl>
                                          <p:spTgt spid="7"/>
                                        </p:tgtEl>
                                      </p:cBhvr>
                                    </p:animEffect>
                                  </p:childTnLst>
                                </p:cTn>
                              </p:par>
                              <p:par>
                                <p:cTn id="32" presetID="64" presetClass="path" presetSubtype="0" accel="50000" decel="50000" fill="hold" grpId="2" nodeType="withEffect">
                                  <p:stCondLst>
                                    <p:cond delay="500"/>
                                  </p:stCondLst>
                                  <p:childTnLst>
                                    <p:animMotion origin="layout" path="M -2.22222E-6 -2.0629E-6 L -2.22222E-6 -0.29972 " pathEditMode="relative" rAng="0" ptsTypes="AA">
                                      <p:cBhvr>
                                        <p:cTn id="33" dur="2000" fill="hold"/>
                                        <p:tgtEl>
                                          <p:spTgt spid="7"/>
                                        </p:tgtEl>
                                        <p:attrNameLst>
                                          <p:attrName>ppt_x</p:attrName>
                                          <p:attrName>ppt_y</p:attrName>
                                        </p:attrNameLst>
                                      </p:cBhvr>
                                      <p:rCtr x="0" y="-14986"/>
                                    </p:animMotion>
                                  </p:childTnLst>
                                </p:cTn>
                              </p:par>
                              <p:par>
                                <p:cTn id="34" presetID="10" presetClass="exit" presetSubtype="0" fill="hold" grpId="1" nodeType="withEffect">
                                  <p:stCondLst>
                                    <p:cond delay="2000"/>
                                  </p:stCondLst>
                                  <p:childTnLst>
                                    <p:animEffect transition="out" filter="fade">
                                      <p:cBhvr>
                                        <p:cTn id="35" dur="500"/>
                                        <p:tgtEl>
                                          <p:spTgt spid="7"/>
                                        </p:tgtEl>
                                      </p:cBhvr>
                                    </p:animEffect>
                                    <p:set>
                                      <p:cBhvr>
                                        <p:cTn id="36"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6" grpId="2" animBg="1"/>
      <p:bldP spid="7" grpId="0" animBg="1"/>
      <p:bldP spid="7" grpId="1" animBg="1"/>
      <p:bldP spid="7" grpId="2" animBg="1"/>
      <p:bldP spid="8" grpId="0" animBg="1"/>
      <p:bldP spid="8" grpId="1" animBg="1"/>
      <p:bldP spid="8" grpId="2" animBg="1"/>
      <p:bldP spid="9" grpId="0" animBg="1"/>
      <p:bldP spid="9" grpId="1" animBg="1"/>
      <p:bldP spid="9" grpId="2" animBg="1"/>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Code Slide">
    <p:spTree>
      <p:nvGrpSpPr>
        <p:cNvPr id="1" name=""/>
        <p:cNvGrpSpPr/>
        <p:nvPr/>
      </p:nvGrpSpPr>
      <p:grpSpPr>
        <a:xfrm>
          <a:off x="0" y="0"/>
          <a:ext cx="0" cy="0"/>
          <a:chOff x="0" y="0"/>
          <a:chExt cx="0" cy="0"/>
        </a:xfrm>
      </p:grpSpPr>
      <p:sp>
        <p:nvSpPr>
          <p:cNvPr id="5" name="Content Placeholder 4"/>
          <p:cNvSpPr>
            <a:spLocks noGrp="1"/>
          </p:cNvSpPr>
          <p:nvPr>
            <p:ph sz="quarter" idx="14"/>
          </p:nvPr>
        </p:nvSpPr>
        <p:spPr>
          <a:xfrm>
            <a:off x="274638" y="1668462"/>
            <a:ext cx="11887200" cy="5029201"/>
          </a:xfrm>
        </p:spPr>
        <p:txBody>
          <a:bodyPr>
            <a:normAutofit/>
          </a:bodyPr>
          <a:lstStyle>
            <a:lvl1pPr>
              <a:spcAft>
                <a:spcPts val="816"/>
              </a:spcAft>
              <a:defRPr sz="2400">
                <a:latin typeface="Consolas" pitchFamily="49" charset="0"/>
                <a:cs typeface="Consolas" pitchFamily="49" charset="0"/>
              </a:defRPr>
            </a:lvl1pPr>
            <a:lvl2pPr>
              <a:spcAft>
                <a:spcPts val="816"/>
              </a:spcAft>
              <a:defRPr sz="2400">
                <a:latin typeface="Consolas" pitchFamily="49" charset="0"/>
                <a:cs typeface="Consolas" pitchFamily="49" charset="0"/>
              </a:defRPr>
            </a:lvl2pPr>
            <a:lvl3pPr>
              <a:spcAft>
                <a:spcPts val="816"/>
              </a:spcAft>
              <a:defRPr sz="2400">
                <a:latin typeface="Consolas" pitchFamily="49" charset="0"/>
                <a:cs typeface="Consolas" pitchFamily="49" charset="0"/>
              </a:defRPr>
            </a:lvl3pPr>
          </a:lstStyle>
          <a:p>
            <a:pPr lvl="0"/>
            <a:r>
              <a:rPr lang="en-US" dirty="0" smtClean="0"/>
              <a:t>Click to edit Master text styles</a:t>
            </a:r>
          </a:p>
          <a:p>
            <a:pPr lvl="1"/>
            <a:r>
              <a:rPr lang="en-US" dirty="0" smtClean="0"/>
              <a:t>Second level</a:t>
            </a:r>
          </a:p>
          <a:p>
            <a:pPr lvl="2"/>
            <a:r>
              <a:rPr lang="en-US" dirty="0" smtClean="0"/>
              <a:t>Third level</a:t>
            </a:r>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 xmlns:p14="http://schemas.microsoft.com/office/powerpoint/2010/main" val="2452880295"/>
      </p:ext>
    </p:extLst>
  </p:cSld>
  <p:clrMapOvr>
    <a:masterClrMapping/>
  </p:clrMapOvr>
  <p:timing>
    <p:tnLst>
      <p:par>
        <p:cTn id="1" dur="indefinite" restart="never" nodeType="tmRoot"/>
      </p:par>
    </p:tnLst>
  </p:timing>
</p:sldLayout>
</file>

<file path=ppt/slideLayouts/slideLayout150.xml><?xml version="1.0" encoding="utf-8"?>
<p:sldLayout xmlns:a="http://schemas.openxmlformats.org/drawingml/2006/main" xmlns:r="http://schemas.openxmlformats.org/officeDocument/2006/relationships" xmlns:p="http://schemas.openxmlformats.org/presentationml/2006/main" type="blank" preserve="1">
  <p:cSld name="Brandin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2">
            <a:extLst>
              <a:ext uri="{28A0092B-C50C-407E-A947-70E740481C1C}">
                <a14:useLocalDpi xmlns="" xmlns:a14="http://schemas.microsoft.com/office/drawing/2010/main" val="0"/>
              </a:ext>
            </a:extLst>
          </a:blip>
          <a:stretch>
            <a:fillRect/>
          </a:stretch>
        </p:blipFill>
        <p:spPr bwMode="black">
          <a:xfrm>
            <a:off x="4408971" y="3202790"/>
            <a:ext cx="3618533" cy="588948"/>
          </a:xfrm>
          <a:prstGeom prst="rect">
            <a:avLst/>
          </a:prstGeom>
          <a:noFill/>
          <a:ln>
            <a:noFill/>
          </a:ln>
        </p:spPr>
      </p:pic>
      <p:sp>
        <p:nvSpPr>
          <p:cNvPr id="3" name="Text Box 3"/>
          <p:cNvSpPr txBox="1">
            <a:spLocks noChangeArrowheads="1"/>
          </p:cNvSpPr>
          <p:nvPr userDrawn="1"/>
        </p:nvSpPr>
        <p:spPr bwMode="blackWhite">
          <a:xfrm>
            <a:off x="518187" y="6204681"/>
            <a:ext cx="11400102" cy="423826"/>
          </a:xfrm>
          <a:prstGeom prst="rect">
            <a:avLst/>
          </a:prstGeom>
          <a:noFill/>
          <a:ln w="12700">
            <a:noFill/>
            <a:miter lim="800000"/>
            <a:headEnd type="none" w="sm" len="sm"/>
            <a:tailEnd type="none" w="sm" len="sm"/>
          </a:ln>
          <a:effectLst/>
        </p:spPr>
        <p:txBody>
          <a:bodyPr vert="horz" wrap="square" lIns="93208" tIns="46605" rIns="93208" bIns="46605" numCol="1" anchor="t" anchorCtr="0" compatLnSpc="1">
            <a:prstTxWarp prst="textNoShape">
              <a:avLst/>
            </a:prstTxWarp>
            <a:spAutoFit/>
          </a:bodyPr>
          <a:lstStyle/>
          <a:p>
            <a:pPr algn="ctr" defTabSz="931925" eaLnBrk="0" hangingPunct="0"/>
            <a:r>
              <a:rPr lang="en-US" sz="714" dirty="0">
                <a:solidFill>
                  <a:srgbClr val="FFFFFF">
                    <a:alpha val="99000"/>
                  </a:srgbClr>
                </a:solidFill>
                <a:cs typeface="Arial" charset="0"/>
              </a:rPr>
              <a:t>© </a:t>
            </a:r>
            <a:r>
              <a:rPr lang="en-US" sz="714" dirty="0" smtClean="0">
                <a:solidFill>
                  <a:srgbClr val="FFFFFF">
                    <a:alpha val="99000"/>
                  </a:srgbClr>
                </a:solidFill>
                <a:cs typeface="Arial" charset="0"/>
              </a:rPr>
              <a:t>2011 Microsoft </a:t>
            </a:r>
            <a:r>
              <a:rPr lang="en-US" sz="714"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31925" eaLnBrk="0" hangingPunct="0"/>
            <a:r>
              <a:rPr lang="en-US" sz="714"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14" dirty="0" smtClean="0">
                <a:solidFill>
                  <a:srgbClr val="FFFFFF">
                    <a:alpha val="99000"/>
                  </a:srgbClr>
                </a:solidFill>
                <a:cs typeface="Arial" charset="0"/>
              </a:rPr>
              <a:t>MICROSOFT </a:t>
            </a:r>
            <a:r>
              <a:rPr lang="en-US" sz="714"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 xmlns:p14="http://schemas.microsoft.com/office/powerpoint/2010/main" val="532623881"/>
      </p:ext>
    </p:extLst>
  </p:cSld>
  <p:clrMapOvr>
    <a:masterClrMapping/>
  </p:clrMapOvr>
  <p:transition>
    <p:fade/>
  </p:transition>
  <p:timing>
    <p:tnLst>
      <p:par>
        <p:cTn id="1" dur="indefinite" restart="never" nodeType="tmRoot"/>
      </p:par>
    </p:tnLst>
  </p:timing>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WALKIN - Prints in GRAYSCALE">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23182" y="2950299"/>
            <a:ext cx="11456578" cy="1243033"/>
          </a:xfrm>
        </p:spPr>
        <p:txBody>
          <a:bodyPr/>
          <a:lstStyle>
            <a:lvl1pPr marL="0" indent="0">
              <a:buNone/>
              <a:defRPr lang="en-US" sz="8975" i="0" kern="1200" spc="-102" baseline="0" dirty="0" smtClean="0">
                <a:solidFill>
                  <a:schemeClr val="bg1">
                    <a:alpha val="99000"/>
                  </a:schemeClr>
                </a:solidFill>
                <a:latin typeface="Segoe UI Light" pitchFamily="34" charset="0"/>
                <a:ea typeface="+mn-ea"/>
                <a:cs typeface="+mn-cs"/>
              </a:defRPr>
            </a:lvl1pPr>
          </a:lstStyle>
          <a:p>
            <a:pPr marL="0" lvl="0" indent="0" algn="l" defTabSz="932520"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23182" y="4429872"/>
            <a:ext cx="7666298" cy="461111"/>
          </a:xfrm>
        </p:spPr>
        <p:txBody>
          <a:bodyPr/>
          <a:lstStyle>
            <a:lvl1pPr marL="0" indent="0">
              <a:buNone/>
              <a:defRPr lang="en-US" sz="3264" kern="1200" spc="-102" baseline="0" dirty="0">
                <a:solidFill>
                  <a:schemeClr val="bg1">
                    <a:alpha val="99000"/>
                  </a:schemeClr>
                </a:solidFill>
                <a:latin typeface="+mj-lt"/>
                <a:ea typeface="+mn-ea"/>
                <a:cs typeface="+mn-cs"/>
              </a:defRPr>
            </a:lvl1pPr>
          </a:lstStyle>
          <a:p>
            <a:pPr marL="0" lvl="0" indent="0" algn="l" defTabSz="932520"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2" cstate="print">
            <a:extLst>
              <a:ext uri="{BEBA8EAE-BF5A-486C-A8C5-ECC9F3942E4B}">
                <a14:imgProps xmlns="" xmlns:a14="http://schemas.microsoft.com/office/drawing/2010/main">
                  <a14:imgLayer r:embed="rId3">
                    <a14:imgEffect>
                      <a14:brightnessContrast bright="100000"/>
                    </a14:imgEffect>
                  </a14:imgLayer>
                </a14:imgProps>
              </a:ext>
              <a:ext uri="{28A0092B-C50C-407E-A947-70E740481C1C}">
                <a14:useLocalDpi xmlns="" xmlns:a14="http://schemas.microsoft.com/office/drawing/2010/main" val="0"/>
              </a:ext>
            </a:extLst>
          </a:blip>
          <a:srcRect/>
          <a:stretch/>
        </p:blipFill>
        <p:spPr bwMode="black">
          <a:xfrm>
            <a:off x="10712392" y="6498521"/>
            <a:ext cx="1184463" cy="199130"/>
          </a:xfrm>
          <a:prstGeom prst="rect">
            <a:avLst/>
          </a:prstGeom>
          <a:noFill/>
          <a:ln>
            <a:noFill/>
          </a:ln>
        </p:spPr>
      </p:pic>
      <p:pic>
        <p:nvPicPr>
          <p:cNvPr id="7" name="Picture 6"/>
          <p:cNvPicPr>
            <a:picLocks noChangeAspect="1"/>
          </p:cNvPicPr>
          <p:nvPr userDrawn="1"/>
        </p:nvPicPr>
        <p:blipFill>
          <a:blip r:embed="rId4">
            <a:extLst>
              <a:ext uri="{BEBA8EAE-BF5A-486C-A8C5-ECC9F3942E4B}">
                <a14:imgProps xmlns="" xmlns:a14="http://schemas.microsoft.com/office/drawing/2010/main">
                  <a14:imgLayer r:embed="rId5">
                    <a14:imgEffect>
                      <a14:brightnessContrast bright="100000"/>
                    </a14:imgEffect>
                  </a14:imgLayer>
                </a14:imgProps>
              </a:ext>
              <a:ext uri="{28A0092B-C50C-407E-A947-70E740481C1C}">
                <a14:useLocalDpi xmlns="" xmlns:a14="http://schemas.microsoft.com/office/drawing/2010/main" val="0"/>
              </a:ext>
            </a:extLst>
          </a:blip>
          <a:stretch>
            <a:fillRect/>
          </a:stretch>
        </p:blipFill>
        <p:spPr>
          <a:xfrm>
            <a:off x="529661" y="2311850"/>
            <a:ext cx="2548577" cy="296119"/>
          </a:xfrm>
          <a:prstGeom prst="rect">
            <a:avLst/>
          </a:prstGeom>
        </p:spPr>
      </p:pic>
    </p:spTree>
    <p:extLst>
      <p:ext uri="{BB962C8B-B14F-4D97-AF65-F5344CB8AC3E}">
        <p14:creationId xmlns="" xmlns:p14="http://schemas.microsoft.com/office/powerpoint/2010/main" val="3780546637"/>
      </p:ext>
    </p:extLst>
  </p:cSld>
  <p:clrMapOvr>
    <a:masterClrMapping/>
  </p:clrMapOvr>
  <p:transition>
    <p:fade/>
  </p:transition>
  <p:timing>
    <p:tnLst>
      <p:par>
        <p:cTn id="1" dur="indefinite" restart="never" nodeType="tmRoot"/>
      </p:par>
    </p:tnLst>
  </p:timing>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29669" y="2278590"/>
            <a:ext cx="8543653" cy="1386254"/>
          </a:xfrm>
        </p:spPr>
        <p:txBody>
          <a:bodyPr anchor="ctr" anchorCtr="0">
            <a:noAutofit/>
          </a:bodyPr>
          <a:lstStyle>
            <a:lvl1pPr>
              <a:lnSpc>
                <a:spcPct val="90000"/>
              </a:lnSpc>
              <a:defRPr sz="6833"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29670" y="4704167"/>
            <a:ext cx="5565153" cy="1167722"/>
          </a:xfrm>
        </p:spPr>
        <p:txBody>
          <a:bodyPr/>
          <a:lstStyle>
            <a:lvl1pPr marL="0" indent="0">
              <a:buFont typeface="Arial" pitchFamily="34" charset="0"/>
              <a:buNone/>
              <a:defRPr sz="2448">
                <a:solidFill>
                  <a:schemeClr val="bg1">
                    <a:alpha val="98000"/>
                  </a:schemeClr>
                </a:solidFill>
                <a:latin typeface="+mj-lt"/>
              </a:defRPr>
            </a:lvl1pPr>
            <a:lvl2pPr marL="469516" indent="0">
              <a:buFont typeface="Arial" pitchFamily="34" charset="0"/>
              <a:buNone/>
              <a:defRPr/>
            </a:lvl2pPr>
            <a:lvl3pPr marL="872655" indent="0">
              <a:buFont typeface="Arial" pitchFamily="34" charset="0"/>
              <a:buNone/>
              <a:defRPr/>
            </a:lvl3pPr>
            <a:lvl4pPr marL="1283887" indent="0">
              <a:buFont typeface="Arial" pitchFamily="34" charset="0"/>
              <a:buNone/>
              <a:defRPr/>
            </a:lvl4pPr>
            <a:lvl5pPr marL="163683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spTree>
    <p:extLst>
      <p:ext uri="{BB962C8B-B14F-4D97-AF65-F5344CB8AC3E}">
        <p14:creationId xmlns="" xmlns:p14="http://schemas.microsoft.com/office/powerpoint/2010/main" val="1065304482"/>
      </p:ext>
    </p:extLst>
  </p:cSld>
  <p:clrMapOvr>
    <a:masterClrMapping/>
  </p:clrMapOvr>
  <p:transition>
    <p:fade/>
  </p:transition>
  <p:timing>
    <p:tnLst>
      <p:par>
        <p:cTn id="1" dur="indefinite" restart="never" nodeType="tmRoot"/>
      </p:par>
    </p:tnLst>
  </p:timing>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9660" y="410801"/>
            <a:ext cx="11375537" cy="776911"/>
          </a:xfrm>
        </p:spPr>
        <p:txBody>
          <a:bodyPr/>
          <a:lstStyle>
            <a:lvl1pPr>
              <a:defRPr sz="5609">
                <a:solidFill>
                  <a:schemeClr val="bg1"/>
                </a:solidFill>
              </a:defRPr>
            </a:lvl1p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529660" y="1397813"/>
            <a:ext cx="11375537" cy="965254"/>
          </a:xfrm>
        </p:spPr>
        <p:txBody>
          <a:bodyPr/>
          <a:lstStyle>
            <a:lvl1pPr marL="3238" indent="0">
              <a:spcBef>
                <a:spcPts val="0"/>
              </a:spcBef>
              <a:spcAft>
                <a:spcPts val="918"/>
              </a:spcAft>
              <a:buSzPct val="80000"/>
              <a:buFont typeface="Arial" pitchFamily="34" charset="0"/>
              <a:buNone/>
              <a:defRPr sz="4080" spc="-102" baseline="0">
                <a:solidFill>
                  <a:schemeClr val="bg1"/>
                </a:solidFill>
                <a:latin typeface="Segoe UI Light" pitchFamily="34" charset="0"/>
              </a:defRPr>
            </a:lvl1pPr>
            <a:lvl2pPr marL="3238" indent="0">
              <a:spcBef>
                <a:spcPts val="0"/>
              </a:spcBef>
              <a:buSzPct val="80000"/>
              <a:buFont typeface="Arial" pitchFamily="34" charset="0"/>
              <a:buNone/>
              <a:defRPr sz="2040" spc="-52" baseline="0">
                <a:solidFill>
                  <a:schemeClr val="bg1"/>
                </a:solidFill>
              </a:defRPr>
            </a:lvl2pPr>
            <a:lvl3pPr marL="1283887" indent="-411232">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36833" indent="-352948">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80066" indent="-34323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dirty="0" smtClean="0"/>
              <a:t>Click to edit Master text styles</a:t>
            </a:r>
          </a:p>
          <a:p>
            <a:pPr lvl="1"/>
            <a:r>
              <a:rPr lang="en-US" dirty="0" smtClean="0"/>
              <a:t>Second level</a:t>
            </a:r>
          </a:p>
        </p:txBody>
      </p:sp>
      <p:pic>
        <p:nvPicPr>
          <p:cNvPr id="7" name="Picture 6"/>
          <p:cNvPicPr>
            <a:picLocks noChangeAspect="1"/>
          </p:cNvPicPr>
          <p:nvPr userDrawn="1"/>
        </p:nvPicPr>
        <p:blipFill>
          <a:blip r:embed="rId3" cstate="print">
            <a:extLst>
              <a:ext uri="{28A0092B-C50C-407E-A947-70E740481C1C}">
                <a14:useLocalDpi xmlns="" xmlns:a14="http://schemas.microsoft.com/office/drawing/2010/main" val="0"/>
              </a:ext>
            </a:extLst>
          </a:blip>
          <a:stretch>
            <a:fillRect/>
          </a:stretch>
        </p:blipFill>
        <p:spPr>
          <a:xfrm>
            <a:off x="10689156" y="6561933"/>
            <a:ext cx="1220680" cy="140861"/>
          </a:xfrm>
          <a:prstGeom prst="rect">
            <a:avLst/>
          </a:prstGeom>
        </p:spPr>
      </p:pic>
      <p:sp>
        <p:nvSpPr>
          <p:cNvPr id="8" name="Rectangle 7"/>
          <p:cNvSpPr/>
          <p:nvPr userDrawn="1"/>
        </p:nvSpPr>
        <p:spPr bwMode="auto">
          <a:xfrm>
            <a:off x="0" y="8"/>
            <a:ext cx="12436475" cy="4662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2" tIns="46626" rIns="93252" bIns="46626" numCol="1" rtlCol="0" anchor="ctr" anchorCtr="0" compatLnSpc="1">
            <a:prstTxWarp prst="textNoShape">
              <a:avLst/>
            </a:prstTxWarp>
          </a:bodyPr>
          <a:lstStyle/>
          <a:p>
            <a:pPr algn="ctr" defTabSz="932251" fontAlgn="base">
              <a:spcBef>
                <a:spcPct val="0"/>
              </a:spcBef>
              <a:spcAft>
                <a:spcPct val="0"/>
              </a:spcAft>
            </a:pPr>
            <a:endParaRPr lang="en-US" sz="2346" dirty="0" smtClean="0">
              <a:gradFill>
                <a:gsLst>
                  <a:gs pos="0">
                    <a:srgbClr val="FFFFFF"/>
                  </a:gs>
                  <a:gs pos="100000">
                    <a:srgbClr val="FFFFFF"/>
                  </a:gs>
                </a:gsLst>
                <a:lin ang="5400000" scaled="0"/>
              </a:gradFill>
            </a:endParaRPr>
          </a:p>
        </p:txBody>
      </p:sp>
      <p:pic>
        <p:nvPicPr>
          <p:cNvPr id="10" name="Picture 9"/>
          <p:cNvPicPr>
            <a:picLocks noChangeAspect="1"/>
          </p:cNvPicPr>
          <p:nvPr userDrawn="1"/>
        </p:nvPicPr>
        <p:blipFill rotWithShape="1">
          <a:blip r:embed="rId4" cstate="print">
            <a:extLst>
              <a:ext uri="{28A0092B-C50C-407E-A947-70E740481C1C}">
                <a14:useLocalDpi xmlns="" xmlns:a14="http://schemas.microsoft.com/office/drawing/2010/main" val="0"/>
              </a:ext>
            </a:extLst>
          </a:blip>
          <a:srcRect l="49222"/>
          <a:stretch/>
        </p:blipFill>
        <p:spPr>
          <a:xfrm rot="10800000">
            <a:off x="11586510" y="-8440"/>
            <a:ext cx="863190" cy="851316"/>
          </a:xfrm>
          <a:prstGeom prst="rect">
            <a:avLst/>
          </a:prstGeom>
        </p:spPr>
      </p:pic>
      <p:pic>
        <p:nvPicPr>
          <p:cNvPr id="12" name="Picture 11"/>
          <p:cNvPicPr>
            <a:picLocks noChangeAspect="1"/>
          </p:cNvPicPr>
          <p:nvPr userDrawn="1"/>
        </p:nvPicPr>
        <p:blipFill>
          <a:blip r:embed="rId4" cstate="print">
            <a:extLst>
              <a:ext uri="{28A0092B-C50C-407E-A947-70E740481C1C}">
                <a14:useLocalDpi xmlns="" xmlns:a14="http://schemas.microsoft.com/office/drawing/2010/main" val="0"/>
              </a:ext>
            </a:extLst>
          </a:blip>
          <a:stretch>
            <a:fillRect/>
          </a:stretch>
        </p:blipFill>
        <p:spPr>
          <a:xfrm rot="10800000">
            <a:off x="10338894" y="-8439"/>
            <a:ext cx="1699926" cy="851316"/>
          </a:xfrm>
          <a:prstGeom prst="rect">
            <a:avLst/>
          </a:prstGeom>
        </p:spPr>
      </p:pic>
      <p:pic>
        <p:nvPicPr>
          <p:cNvPr id="13" name="Picture 12"/>
          <p:cNvPicPr>
            <a:picLocks noChangeAspect="1"/>
          </p:cNvPicPr>
          <p:nvPr userDrawn="1"/>
        </p:nvPicPr>
        <p:blipFill>
          <a:blip r:embed="rId4" cstate="print">
            <a:extLst>
              <a:ext uri="{28A0092B-C50C-407E-A947-70E740481C1C}">
                <a14:useLocalDpi xmlns="" xmlns:a14="http://schemas.microsoft.com/office/drawing/2010/main" val="0"/>
              </a:ext>
            </a:extLst>
          </a:blip>
          <a:stretch>
            <a:fillRect/>
          </a:stretch>
        </p:blipFill>
        <p:spPr>
          <a:xfrm rot="10800000">
            <a:off x="9091274" y="-8439"/>
            <a:ext cx="1699926" cy="851316"/>
          </a:xfrm>
          <a:prstGeom prst="rect">
            <a:avLst/>
          </a:prstGeom>
        </p:spPr>
      </p:pic>
    </p:spTree>
    <p:extLst>
      <p:ext uri="{BB962C8B-B14F-4D97-AF65-F5344CB8AC3E}">
        <p14:creationId xmlns="" xmlns:p14="http://schemas.microsoft.com/office/powerpoint/2010/main" val="2911817615"/>
      </p:ext>
    </p:extLst>
  </p:cSld>
  <p:clrMapOvr>
    <a:masterClrMapping/>
  </p:clrMapOvr>
  <p:transition>
    <p:fade/>
  </p:transition>
  <p:timing>
    <p:tnLst>
      <p:par>
        <p:cTn id="1" dur="indefinite" restart="never" nodeType="tmRoot"/>
      </p:par>
    </p:tnLst>
  </p:timing>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1_Section Divider">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31798" y="3536712"/>
            <a:ext cx="10910667" cy="1406089"/>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975" b="0" i="0" u="none" strike="noStrike" kern="1200" cap="none" spc="-122"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dirty="0" smtClean="0"/>
              <a:t>Click to edit Master text styles</a:t>
            </a:r>
          </a:p>
        </p:txBody>
      </p:sp>
      <p:pic>
        <p:nvPicPr>
          <p:cNvPr id="4" name="Picture 3"/>
          <p:cNvPicPr>
            <a:picLocks noChangeAspect="1"/>
          </p:cNvPicPr>
          <p:nvPr userDrawn="1"/>
        </p:nvPicPr>
        <p:blipFill>
          <a:blip r:embed="rId2" cstate="print">
            <a:extLst>
              <a:ext uri="{28A0092B-C50C-407E-A947-70E740481C1C}">
                <a14:useLocalDpi xmlns="" xmlns:a14="http://schemas.microsoft.com/office/drawing/2010/main" val="0"/>
              </a:ext>
            </a:extLst>
          </a:blip>
          <a:stretch>
            <a:fillRect/>
          </a:stretch>
        </p:blipFill>
        <p:spPr>
          <a:xfrm>
            <a:off x="10689156" y="6561933"/>
            <a:ext cx="1220680" cy="140861"/>
          </a:xfrm>
          <a:prstGeom prst="rect">
            <a:avLst/>
          </a:prstGeom>
        </p:spPr>
      </p:pic>
      <p:sp>
        <p:nvSpPr>
          <p:cNvPr id="5" name="Rectangle 4"/>
          <p:cNvSpPr/>
          <p:nvPr userDrawn="1"/>
        </p:nvSpPr>
        <p:spPr bwMode="auto">
          <a:xfrm>
            <a:off x="0" y="8"/>
            <a:ext cx="12436475" cy="4662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2" tIns="46626" rIns="93252" bIns="46626" numCol="1" rtlCol="0" anchor="ctr" anchorCtr="0" compatLnSpc="1">
            <a:prstTxWarp prst="textNoShape">
              <a:avLst/>
            </a:prstTxWarp>
          </a:bodyPr>
          <a:lstStyle/>
          <a:p>
            <a:pPr algn="ctr" defTabSz="932251" fontAlgn="base">
              <a:spcBef>
                <a:spcPct val="0"/>
              </a:spcBef>
              <a:spcAft>
                <a:spcPct val="0"/>
              </a:spcAft>
            </a:pPr>
            <a:endParaRPr lang="en-US" sz="2346" dirty="0" smtClean="0">
              <a:gradFill>
                <a:gsLst>
                  <a:gs pos="0">
                    <a:srgbClr val="FFFFFF"/>
                  </a:gs>
                  <a:gs pos="100000">
                    <a:srgbClr val="FFFFFF"/>
                  </a:gs>
                </a:gsLst>
                <a:lin ang="5400000" scaled="0"/>
              </a:gradFill>
            </a:endParaRPr>
          </a:p>
        </p:txBody>
      </p:sp>
      <p:sp>
        <p:nvSpPr>
          <p:cNvPr id="6" name="Rectangle 5"/>
          <p:cNvSpPr/>
          <p:nvPr userDrawn="1"/>
        </p:nvSpPr>
        <p:spPr bwMode="auto">
          <a:xfrm>
            <a:off x="0" y="8"/>
            <a:ext cx="12436475" cy="4662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2" tIns="46626" rIns="93252" bIns="46626" numCol="1" rtlCol="0" anchor="ctr" anchorCtr="0" compatLnSpc="1">
            <a:prstTxWarp prst="textNoShape">
              <a:avLst/>
            </a:prstTxWarp>
          </a:bodyPr>
          <a:lstStyle/>
          <a:p>
            <a:pPr algn="ctr" defTabSz="932251" fontAlgn="base">
              <a:spcBef>
                <a:spcPct val="0"/>
              </a:spcBef>
              <a:spcAft>
                <a:spcPct val="0"/>
              </a:spcAft>
            </a:pPr>
            <a:endParaRPr lang="en-US" sz="2346" dirty="0" smtClean="0">
              <a:gradFill>
                <a:gsLst>
                  <a:gs pos="0">
                    <a:srgbClr val="FFFFFF"/>
                  </a:gs>
                  <a:gs pos="100000">
                    <a:srgbClr val="FFFFFF"/>
                  </a:gs>
                </a:gsLst>
                <a:lin ang="5400000" scaled="0"/>
              </a:gradFill>
            </a:endParaRPr>
          </a:p>
        </p:txBody>
      </p:sp>
      <p:pic>
        <p:nvPicPr>
          <p:cNvPr id="11" name="Picture 10"/>
          <p:cNvPicPr>
            <a:picLocks noChangeAspect="1"/>
          </p:cNvPicPr>
          <p:nvPr userDrawn="1"/>
        </p:nvPicPr>
        <p:blipFill rotWithShape="1">
          <a:blip r:embed="rId3" cstate="print">
            <a:extLst>
              <a:ext uri="{28A0092B-C50C-407E-A947-70E740481C1C}">
                <a14:useLocalDpi xmlns="" xmlns:a14="http://schemas.microsoft.com/office/drawing/2010/main" val="0"/>
              </a:ext>
            </a:extLst>
          </a:blip>
          <a:srcRect l="49222"/>
          <a:stretch/>
        </p:blipFill>
        <p:spPr>
          <a:xfrm rot="10800000">
            <a:off x="11586510" y="-8440"/>
            <a:ext cx="863190" cy="851316"/>
          </a:xfrm>
          <a:prstGeom prst="rect">
            <a:avLst/>
          </a:prstGeom>
        </p:spPr>
      </p:pic>
      <p:pic>
        <p:nvPicPr>
          <p:cNvPr id="12" name="Picture 11"/>
          <p:cNvPicPr>
            <a:picLocks noChangeAspect="1"/>
          </p:cNvPicPr>
          <p:nvPr userDrawn="1"/>
        </p:nvPicPr>
        <p:blipFill>
          <a:blip r:embed="rId3" cstate="print">
            <a:extLst>
              <a:ext uri="{28A0092B-C50C-407E-A947-70E740481C1C}">
                <a14:useLocalDpi xmlns="" xmlns:a14="http://schemas.microsoft.com/office/drawing/2010/main" val="0"/>
              </a:ext>
            </a:extLst>
          </a:blip>
          <a:stretch>
            <a:fillRect/>
          </a:stretch>
        </p:blipFill>
        <p:spPr>
          <a:xfrm rot="10800000">
            <a:off x="10338894" y="-8439"/>
            <a:ext cx="1699926" cy="851316"/>
          </a:xfrm>
          <a:prstGeom prst="rect">
            <a:avLst/>
          </a:prstGeom>
        </p:spPr>
      </p:pic>
      <p:pic>
        <p:nvPicPr>
          <p:cNvPr id="13" name="Picture 12"/>
          <p:cNvPicPr>
            <a:picLocks noChangeAspect="1"/>
          </p:cNvPicPr>
          <p:nvPr userDrawn="1"/>
        </p:nvPicPr>
        <p:blipFill>
          <a:blip r:embed="rId3" cstate="print">
            <a:extLst>
              <a:ext uri="{28A0092B-C50C-407E-A947-70E740481C1C}">
                <a14:useLocalDpi xmlns="" xmlns:a14="http://schemas.microsoft.com/office/drawing/2010/main" val="0"/>
              </a:ext>
            </a:extLst>
          </a:blip>
          <a:stretch>
            <a:fillRect/>
          </a:stretch>
        </p:blipFill>
        <p:spPr>
          <a:xfrm rot="10800000">
            <a:off x="9091274" y="-8439"/>
            <a:ext cx="1699926" cy="851316"/>
          </a:xfrm>
          <a:prstGeom prst="rect">
            <a:avLst/>
          </a:prstGeom>
        </p:spPr>
      </p:pic>
    </p:spTree>
    <p:extLst>
      <p:ext uri="{BB962C8B-B14F-4D97-AF65-F5344CB8AC3E}">
        <p14:creationId xmlns="" xmlns:p14="http://schemas.microsoft.com/office/powerpoint/2010/main" val="678401195"/>
      </p:ext>
    </p:extLst>
  </p:cSld>
  <p:clrMapOvr>
    <a:masterClrMapping/>
  </p:clrMapOvr>
  <p:transition>
    <p:fade/>
  </p:transition>
  <p:timing>
    <p:tnLst>
      <p:par>
        <p:cTn id="1" dur="indefinite" restart="never" nodeType="tmRoot"/>
      </p:par>
    </p:tnLst>
  </p:timing>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p:cSld name="Black Layout - Title and Conten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29660" y="1476627"/>
            <a:ext cx="11375537" cy="3038587"/>
          </a:xfrm>
        </p:spPr>
        <p:txBody>
          <a:bodyPr/>
          <a:lstStyle>
            <a:lvl1pPr marL="288187" indent="-288187">
              <a:buClr>
                <a:srgbClr val="92D050"/>
              </a:buClr>
              <a:buSzPct val="125000"/>
              <a:buFont typeface="Arial" pitchFamily="34" charset="0"/>
              <a:buChar char="•"/>
              <a:defRPr>
                <a:gradFill>
                  <a:gsLst>
                    <a:gs pos="0">
                      <a:srgbClr val="FFFFFF"/>
                    </a:gs>
                    <a:gs pos="86000">
                      <a:srgbClr val="FFFFFF"/>
                    </a:gs>
                  </a:gsLst>
                  <a:lin ang="5400000" scaled="0"/>
                </a:gradFill>
              </a:defRPr>
            </a:lvl1pPr>
            <a:lvl2pPr marL="762561" indent="-293044">
              <a:buClr>
                <a:srgbClr val="92D050"/>
              </a:buClr>
              <a:buSzPct val="125000"/>
              <a:buFont typeface="Arial" pitchFamily="34" charset="0"/>
              <a:buChar char="•"/>
              <a:defRPr>
                <a:gradFill>
                  <a:gsLst>
                    <a:gs pos="0">
                      <a:srgbClr val="FFFFFF"/>
                    </a:gs>
                    <a:gs pos="86000">
                      <a:srgbClr val="FFFFFF"/>
                    </a:gs>
                  </a:gsLst>
                  <a:lin ang="5400000" scaled="0"/>
                </a:gradFill>
              </a:defRPr>
            </a:lvl2pPr>
            <a:lvl3pPr marL="1102556" indent="-229901">
              <a:buClr>
                <a:srgbClr val="92D050"/>
              </a:buClr>
              <a:buSzPct val="125000"/>
              <a:buFont typeface="Arial" pitchFamily="34" charset="0"/>
              <a:buChar char="•"/>
              <a:defRPr>
                <a:gradFill>
                  <a:gsLst>
                    <a:gs pos="0">
                      <a:srgbClr val="FFFFFF"/>
                    </a:gs>
                    <a:gs pos="86000">
                      <a:srgbClr val="FFFFFF"/>
                    </a:gs>
                  </a:gsLst>
                  <a:lin ang="5400000" scaled="0"/>
                </a:gradFill>
              </a:defRPr>
            </a:lvl3pPr>
            <a:lvl4pPr marL="1508930" indent="-225044">
              <a:buClr>
                <a:srgbClr val="92D050"/>
              </a:buClr>
              <a:buSzPct val="125000"/>
              <a:buFont typeface="Arial" pitchFamily="34" charset="0"/>
              <a:buChar char="•"/>
              <a:defRPr>
                <a:gradFill>
                  <a:gsLst>
                    <a:gs pos="0">
                      <a:srgbClr val="FFFFFF"/>
                    </a:gs>
                    <a:gs pos="86000">
                      <a:srgbClr val="FFFFFF"/>
                    </a:gs>
                  </a:gsLst>
                  <a:lin ang="5400000" scaled="0"/>
                </a:gradFill>
              </a:defRPr>
            </a:lvl4pPr>
            <a:lvl5pPr marL="1865116" indent="-228283">
              <a:buClr>
                <a:srgbClr val="92D050"/>
              </a:buClr>
              <a:buSzPct val="125000"/>
              <a:buFont typeface="Arial" pitchFamily="34" charset="0"/>
              <a:buChar char="•"/>
              <a:defRPr>
                <a:gradFill>
                  <a:gsLst>
                    <a:gs pos="0">
                      <a:srgbClr val="FFFFFF"/>
                    </a:gs>
                    <a:gs pos="86000">
                      <a:srgbClr val="FFFFFF"/>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Rectangle 3"/>
          <p:cNvSpPr/>
          <p:nvPr userDrawn="1"/>
        </p:nvSpPr>
        <p:spPr bwMode="auto">
          <a:xfrm>
            <a:off x="0" y="8"/>
            <a:ext cx="12436475" cy="4662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2" tIns="46626" rIns="93252" bIns="46626" numCol="1" rtlCol="0" anchor="ctr" anchorCtr="0" compatLnSpc="1">
            <a:prstTxWarp prst="textNoShape">
              <a:avLst/>
            </a:prstTxWarp>
          </a:bodyPr>
          <a:lstStyle/>
          <a:p>
            <a:pPr algn="ctr" defTabSz="932251" fontAlgn="base">
              <a:spcBef>
                <a:spcPct val="0"/>
              </a:spcBef>
              <a:spcAft>
                <a:spcPct val="0"/>
              </a:spcAft>
            </a:pPr>
            <a:endParaRPr lang="en-US" sz="2346" dirty="0" smtClean="0">
              <a:gradFill>
                <a:gsLst>
                  <a:gs pos="0">
                    <a:srgbClr val="FFFFFF"/>
                  </a:gs>
                  <a:gs pos="100000">
                    <a:srgbClr val="FFFFFF"/>
                  </a:gs>
                </a:gsLst>
                <a:lin ang="5400000" scaled="0"/>
              </a:gradFill>
            </a:endParaRPr>
          </a:p>
        </p:txBody>
      </p:sp>
      <p:pic>
        <p:nvPicPr>
          <p:cNvPr id="5" name="Picture 4"/>
          <p:cNvPicPr>
            <a:picLocks noChangeAspect="1"/>
          </p:cNvPicPr>
          <p:nvPr userDrawn="1"/>
        </p:nvPicPr>
        <p:blipFill>
          <a:blip r:embed="rId2" cstate="print">
            <a:extLst>
              <a:ext uri="{28A0092B-C50C-407E-A947-70E740481C1C}">
                <a14:useLocalDpi xmlns="" xmlns:a14="http://schemas.microsoft.com/office/drawing/2010/main" val="0"/>
              </a:ext>
            </a:extLst>
          </a:blip>
          <a:stretch>
            <a:fillRect/>
          </a:stretch>
        </p:blipFill>
        <p:spPr>
          <a:xfrm>
            <a:off x="10689156" y="6561933"/>
            <a:ext cx="1220680" cy="140861"/>
          </a:xfrm>
          <a:prstGeom prst="rect">
            <a:avLst/>
          </a:prstGeom>
        </p:spPr>
      </p:pic>
      <p:sp>
        <p:nvSpPr>
          <p:cNvPr id="7" name="Rectangle 6"/>
          <p:cNvSpPr/>
          <p:nvPr userDrawn="1"/>
        </p:nvSpPr>
        <p:spPr bwMode="auto">
          <a:xfrm>
            <a:off x="0" y="8"/>
            <a:ext cx="12436475" cy="4662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2" tIns="46626" rIns="93252" bIns="46626" numCol="1" rtlCol="0" anchor="ctr" anchorCtr="0" compatLnSpc="1">
            <a:prstTxWarp prst="textNoShape">
              <a:avLst/>
            </a:prstTxWarp>
          </a:bodyPr>
          <a:lstStyle/>
          <a:p>
            <a:pPr algn="ctr" defTabSz="932251" fontAlgn="base">
              <a:spcBef>
                <a:spcPct val="0"/>
              </a:spcBef>
              <a:spcAft>
                <a:spcPct val="0"/>
              </a:spcAft>
            </a:pPr>
            <a:endParaRPr lang="en-US" sz="2346" dirty="0" smtClean="0">
              <a:gradFill>
                <a:gsLst>
                  <a:gs pos="0">
                    <a:srgbClr val="FFFFFF"/>
                  </a:gs>
                  <a:gs pos="100000">
                    <a:srgbClr val="FFFFFF"/>
                  </a:gs>
                </a:gsLst>
                <a:lin ang="5400000" scaled="0"/>
              </a:gradFill>
            </a:endParaRPr>
          </a:p>
        </p:txBody>
      </p:sp>
      <p:pic>
        <p:nvPicPr>
          <p:cNvPr id="11" name="Picture 10"/>
          <p:cNvPicPr>
            <a:picLocks noChangeAspect="1"/>
          </p:cNvPicPr>
          <p:nvPr userDrawn="1"/>
        </p:nvPicPr>
        <p:blipFill rotWithShape="1">
          <a:blip r:embed="rId3" cstate="print">
            <a:extLst>
              <a:ext uri="{28A0092B-C50C-407E-A947-70E740481C1C}">
                <a14:useLocalDpi xmlns="" xmlns:a14="http://schemas.microsoft.com/office/drawing/2010/main" val="0"/>
              </a:ext>
            </a:extLst>
          </a:blip>
          <a:srcRect l="49222"/>
          <a:stretch/>
        </p:blipFill>
        <p:spPr>
          <a:xfrm rot="10800000">
            <a:off x="11586510" y="-8440"/>
            <a:ext cx="863190" cy="851316"/>
          </a:xfrm>
          <a:prstGeom prst="rect">
            <a:avLst/>
          </a:prstGeom>
        </p:spPr>
      </p:pic>
      <p:pic>
        <p:nvPicPr>
          <p:cNvPr id="12" name="Picture 11"/>
          <p:cNvPicPr>
            <a:picLocks noChangeAspect="1"/>
          </p:cNvPicPr>
          <p:nvPr userDrawn="1"/>
        </p:nvPicPr>
        <p:blipFill>
          <a:blip r:embed="rId3" cstate="print">
            <a:extLst>
              <a:ext uri="{28A0092B-C50C-407E-A947-70E740481C1C}">
                <a14:useLocalDpi xmlns="" xmlns:a14="http://schemas.microsoft.com/office/drawing/2010/main" val="0"/>
              </a:ext>
            </a:extLst>
          </a:blip>
          <a:stretch>
            <a:fillRect/>
          </a:stretch>
        </p:blipFill>
        <p:spPr>
          <a:xfrm rot="10800000">
            <a:off x="10338894" y="-8439"/>
            <a:ext cx="1699926" cy="851316"/>
          </a:xfrm>
          <a:prstGeom prst="rect">
            <a:avLst/>
          </a:prstGeom>
        </p:spPr>
      </p:pic>
      <p:pic>
        <p:nvPicPr>
          <p:cNvPr id="13" name="Picture 12"/>
          <p:cNvPicPr>
            <a:picLocks noChangeAspect="1"/>
          </p:cNvPicPr>
          <p:nvPr userDrawn="1"/>
        </p:nvPicPr>
        <p:blipFill>
          <a:blip r:embed="rId3" cstate="print">
            <a:extLst>
              <a:ext uri="{28A0092B-C50C-407E-A947-70E740481C1C}">
                <a14:useLocalDpi xmlns="" xmlns:a14="http://schemas.microsoft.com/office/drawing/2010/main" val="0"/>
              </a:ext>
            </a:extLst>
          </a:blip>
          <a:stretch>
            <a:fillRect/>
          </a:stretch>
        </p:blipFill>
        <p:spPr>
          <a:xfrm rot="10800000">
            <a:off x="9091274" y="-8439"/>
            <a:ext cx="1699926" cy="851316"/>
          </a:xfrm>
          <a:prstGeom prst="rect">
            <a:avLst/>
          </a:prstGeom>
        </p:spPr>
      </p:pic>
    </p:spTree>
    <p:extLst>
      <p:ext uri="{BB962C8B-B14F-4D97-AF65-F5344CB8AC3E}">
        <p14:creationId xmlns="" xmlns:p14="http://schemas.microsoft.com/office/powerpoint/2010/main" val="1134609911"/>
      </p:ext>
    </p:extLst>
  </p:cSld>
  <p:clrMapOvr>
    <a:masterClrMapping/>
  </p:clrMapOvr>
  <p:transition>
    <p:fade/>
  </p:transition>
  <p:timing>
    <p:tnLst>
      <p:par>
        <p:cTn id="1" dur="indefinite" restart="never" nodeType="tmRoot"/>
      </p:par>
    </p:tnLst>
  </p:timing>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13" name="Rectangle 12"/>
          <p:cNvSpPr/>
          <p:nvPr userDrawn="1"/>
        </p:nvSpPr>
        <p:spPr bwMode="auto">
          <a:xfrm>
            <a:off x="0" y="8"/>
            <a:ext cx="12436475" cy="4662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2" tIns="46626" rIns="93252" bIns="46626" numCol="1" rtlCol="0" anchor="ctr" anchorCtr="0" compatLnSpc="1">
            <a:prstTxWarp prst="textNoShape">
              <a:avLst/>
            </a:prstTxWarp>
          </a:bodyPr>
          <a:lstStyle/>
          <a:p>
            <a:pPr algn="ctr" defTabSz="932251" fontAlgn="base">
              <a:spcBef>
                <a:spcPct val="0"/>
              </a:spcBef>
              <a:spcAft>
                <a:spcPct val="0"/>
              </a:spcAft>
            </a:pPr>
            <a:endParaRPr lang="en-US" sz="2346" dirty="0" smtClean="0">
              <a:gradFill>
                <a:gsLst>
                  <a:gs pos="0">
                    <a:srgbClr val="FFFFFF"/>
                  </a:gs>
                  <a:gs pos="100000">
                    <a:srgbClr val="FFFFFF"/>
                  </a:gs>
                </a:gsLst>
                <a:lin ang="5400000" scaled="0"/>
              </a:gradFill>
            </a:endParaRPr>
          </a:p>
        </p:txBody>
      </p:sp>
      <p:pic>
        <p:nvPicPr>
          <p:cNvPr id="5" name="Picture 4"/>
          <p:cNvPicPr>
            <a:picLocks noChangeAspect="1"/>
          </p:cNvPicPr>
          <p:nvPr userDrawn="1"/>
        </p:nvPicPr>
        <p:blipFill>
          <a:blip r:embed="rId2" cstate="print">
            <a:extLst>
              <a:ext uri="{28A0092B-C50C-407E-A947-70E740481C1C}">
                <a14:useLocalDpi xmlns="" xmlns:a14="http://schemas.microsoft.com/office/drawing/2010/main" val="0"/>
              </a:ext>
            </a:extLst>
          </a:blip>
          <a:stretch>
            <a:fillRect/>
          </a:stretch>
        </p:blipFill>
        <p:spPr>
          <a:xfrm>
            <a:off x="10689156" y="6561933"/>
            <a:ext cx="1220680" cy="140861"/>
          </a:xfrm>
          <a:prstGeom prst="rect">
            <a:avLst/>
          </a:prstGeom>
        </p:spPr>
      </p:pic>
      <p:pic>
        <p:nvPicPr>
          <p:cNvPr id="9" name="Picture 8"/>
          <p:cNvPicPr>
            <a:picLocks noChangeAspect="1"/>
          </p:cNvPicPr>
          <p:nvPr userDrawn="1"/>
        </p:nvPicPr>
        <p:blipFill rotWithShape="1">
          <a:blip r:embed="rId3" cstate="print">
            <a:extLst>
              <a:ext uri="{28A0092B-C50C-407E-A947-70E740481C1C}">
                <a14:useLocalDpi xmlns="" xmlns:a14="http://schemas.microsoft.com/office/drawing/2010/main" val="0"/>
              </a:ext>
            </a:extLst>
          </a:blip>
          <a:srcRect l="49222"/>
          <a:stretch/>
        </p:blipFill>
        <p:spPr>
          <a:xfrm rot="10800000">
            <a:off x="11586510" y="-8440"/>
            <a:ext cx="863190" cy="851316"/>
          </a:xfrm>
          <a:prstGeom prst="rect">
            <a:avLst/>
          </a:prstGeom>
        </p:spPr>
      </p:pic>
      <p:pic>
        <p:nvPicPr>
          <p:cNvPr id="10" name="Picture 9"/>
          <p:cNvPicPr>
            <a:picLocks noChangeAspect="1"/>
          </p:cNvPicPr>
          <p:nvPr userDrawn="1"/>
        </p:nvPicPr>
        <p:blipFill>
          <a:blip r:embed="rId3" cstate="print">
            <a:extLst>
              <a:ext uri="{28A0092B-C50C-407E-A947-70E740481C1C}">
                <a14:useLocalDpi xmlns="" xmlns:a14="http://schemas.microsoft.com/office/drawing/2010/main" val="0"/>
              </a:ext>
            </a:extLst>
          </a:blip>
          <a:stretch>
            <a:fillRect/>
          </a:stretch>
        </p:blipFill>
        <p:spPr>
          <a:xfrm rot="10800000">
            <a:off x="10338894" y="-8439"/>
            <a:ext cx="1699926" cy="851316"/>
          </a:xfrm>
          <a:prstGeom prst="rect">
            <a:avLst/>
          </a:prstGeom>
        </p:spPr>
      </p:pic>
      <p:pic>
        <p:nvPicPr>
          <p:cNvPr id="11" name="Picture 10"/>
          <p:cNvPicPr>
            <a:picLocks noChangeAspect="1"/>
          </p:cNvPicPr>
          <p:nvPr userDrawn="1"/>
        </p:nvPicPr>
        <p:blipFill>
          <a:blip r:embed="rId3" cstate="print">
            <a:extLst>
              <a:ext uri="{28A0092B-C50C-407E-A947-70E740481C1C}">
                <a14:useLocalDpi xmlns="" xmlns:a14="http://schemas.microsoft.com/office/drawing/2010/main" val="0"/>
              </a:ext>
            </a:extLst>
          </a:blip>
          <a:stretch>
            <a:fillRect/>
          </a:stretch>
        </p:blipFill>
        <p:spPr>
          <a:xfrm rot="10800000">
            <a:off x="9091274" y="-8439"/>
            <a:ext cx="1699926" cy="851316"/>
          </a:xfrm>
          <a:prstGeom prst="rect">
            <a:avLst/>
          </a:prstGeom>
        </p:spPr>
      </p:pic>
    </p:spTree>
    <p:extLst>
      <p:ext uri="{BB962C8B-B14F-4D97-AF65-F5344CB8AC3E}">
        <p14:creationId xmlns="" xmlns:p14="http://schemas.microsoft.com/office/powerpoint/2010/main" val="3413815181"/>
      </p:ext>
    </p:extLst>
  </p:cSld>
  <p:clrMapOvr>
    <a:masterClrMapping/>
  </p:clrMapOvr>
  <p:transition>
    <p:fade/>
  </p:transition>
  <p:timing>
    <p:tnLst>
      <p:par>
        <p:cTn id="1" dur="indefinite" restart="never" nodeType="tmRoot"/>
      </p:par>
    </p:tnLst>
  </p:timing>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spTree>
      <p:nvGrpSpPr>
        <p:cNvPr id="1" name=""/>
        <p:cNvGrpSpPr/>
        <p:nvPr/>
      </p:nvGrpSpPr>
      <p:grpSpPr>
        <a:xfrm>
          <a:off x="0" y="0"/>
          <a:ext cx="0" cy="0"/>
          <a:chOff x="0" y="0"/>
          <a:chExt cx="0" cy="0"/>
        </a:xfrm>
      </p:grpSpPr>
      <p:sp>
        <p:nvSpPr>
          <p:cNvPr id="15" name="Hexagon 14"/>
          <p:cNvSpPr/>
          <p:nvPr userDrawn="1"/>
        </p:nvSpPr>
        <p:spPr bwMode="auto">
          <a:xfrm rot="19780699">
            <a:off x="2909194" y="1079956"/>
            <a:ext cx="2472593" cy="2130688"/>
          </a:xfrm>
          <a:prstGeom prst="hexagon">
            <a:avLst>
              <a:gd name="adj" fmla="val 28905"/>
              <a:gd name="vf" fmla="val 115470"/>
            </a:avLst>
          </a:prstGeom>
          <a:solidFill>
            <a:srgbClr val="00AEEF">
              <a:alpha val="20000"/>
            </a:srgbClr>
          </a:solidFill>
          <a:ln>
            <a:noFill/>
            <a:headEnd type="none" w="med" len="med"/>
            <a:tailEnd type="none" w="med" len="med"/>
          </a:ln>
          <a:effectLst>
            <a:softEdge rad="317500"/>
          </a:effectLst>
        </p:spPr>
        <p:style>
          <a:lnRef idx="1">
            <a:schemeClr val="accent2"/>
          </a:lnRef>
          <a:fillRef idx="3">
            <a:schemeClr val="accent2"/>
          </a:fillRef>
          <a:effectRef idx="2">
            <a:schemeClr val="accent2"/>
          </a:effectRef>
          <a:fontRef idx="minor">
            <a:schemeClr val="lt1"/>
          </a:fontRef>
        </p:style>
        <p:txBody>
          <a:bodyPr vert="horz" wrap="square" lIns="93252" tIns="46626" rIns="93252" bIns="46626" numCol="1" rtlCol="0" anchor="ctr" anchorCtr="0" compatLnSpc="1">
            <a:prstTxWarp prst="textNoShape">
              <a:avLst/>
            </a:prstTxWarp>
          </a:bodyPr>
          <a:lstStyle/>
          <a:p>
            <a:pPr algn="ctr" defTabSz="932251" fontAlgn="base">
              <a:spcBef>
                <a:spcPct val="0"/>
              </a:spcBef>
              <a:spcAft>
                <a:spcPct val="0"/>
              </a:spcAft>
            </a:pPr>
            <a:endParaRPr lang="en-US" sz="2346" dirty="0" smtClean="0">
              <a:gradFill>
                <a:gsLst>
                  <a:gs pos="0">
                    <a:srgbClr val="FFFFFF"/>
                  </a:gs>
                  <a:gs pos="100000">
                    <a:srgbClr val="FFFFFF"/>
                  </a:gs>
                </a:gsLst>
                <a:lin ang="5400000" scaled="0"/>
              </a:gradFill>
            </a:endParaRPr>
          </a:p>
        </p:txBody>
      </p:sp>
      <p:sp>
        <p:nvSpPr>
          <p:cNvPr id="16" name="Hexagon 15"/>
          <p:cNvSpPr/>
          <p:nvPr userDrawn="1"/>
        </p:nvSpPr>
        <p:spPr bwMode="auto">
          <a:xfrm rot="19780699">
            <a:off x="1753752" y="3325021"/>
            <a:ext cx="3078192" cy="2797301"/>
          </a:xfrm>
          <a:prstGeom prst="hexagon">
            <a:avLst>
              <a:gd name="adj" fmla="val 28905"/>
              <a:gd name="vf" fmla="val 115470"/>
            </a:avLst>
          </a:prstGeom>
          <a:solidFill>
            <a:srgbClr val="FF8A00">
              <a:alpha val="10196"/>
            </a:srgbClr>
          </a:solidFill>
          <a:ln>
            <a:noFill/>
            <a:headEnd type="none" w="med" len="med"/>
            <a:tailEnd type="none" w="med" len="med"/>
          </a:ln>
          <a:effectLst>
            <a:softEdge rad="127000"/>
          </a:effectLst>
        </p:spPr>
        <p:style>
          <a:lnRef idx="1">
            <a:schemeClr val="accent2"/>
          </a:lnRef>
          <a:fillRef idx="3">
            <a:schemeClr val="accent2"/>
          </a:fillRef>
          <a:effectRef idx="2">
            <a:schemeClr val="accent2"/>
          </a:effectRef>
          <a:fontRef idx="minor">
            <a:schemeClr val="lt1"/>
          </a:fontRef>
        </p:style>
        <p:txBody>
          <a:bodyPr vert="horz" wrap="square" lIns="93252" tIns="46626" rIns="93252" bIns="46626" numCol="1" rtlCol="0" anchor="ctr" anchorCtr="0" compatLnSpc="1">
            <a:prstTxWarp prst="textNoShape">
              <a:avLst/>
            </a:prstTxWarp>
          </a:bodyPr>
          <a:lstStyle/>
          <a:p>
            <a:pPr algn="ctr" defTabSz="932251" fontAlgn="base">
              <a:spcBef>
                <a:spcPct val="0"/>
              </a:spcBef>
              <a:spcAft>
                <a:spcPct val="0"/>
              </a:spcAft>
            </a:pPr>
            <a:endParaRPr lang="en-US" sz="2346" dirty="0" smtClean="0">
              <a:gradFill>
                <a:gsLst>
                  <a:gs pos="0">
                    <a:srgbClr val="FFFFFF"/>
                  </a:gs>
                  <a:gs pos="100000">
                    <a:srgbClr val="FFFFFF"/>
                  </a:gs>
                </a:gsLst>
                <a:lin ang="5400000" scaled="0"/>
              </a:gradFill>
            </a:endParaRPr>
          </a:p>
        </p:txBody>
      </p:sp>
      <p:sp>
        <p:nvSpPr>
          <p:cNvPr id="17" name="Hexagon 16"/>
          <p:cNvSpPr/>
          <p:nvPr userDrawn="1"/>
        </p:nvSpPr>
        <p:spPr bwMode="auto">
          <a:xfrm rot="19780699">
            <a:off x="696650" y="1441912"/>
            <a:ext cx="1122486" cy="967271"/>
          </a:xfrm>
          <a:prstGeom prst="hexagon">
            <a:avLst>
              <a:gd name="adj" fmla="val 28905"/>
              <a:gd name="vf" fmla="val 115470"/>
            </a:avLst>
          </a:prstGeom>
          <a:solidFill>
            <a:srgbClr val="ED1E79">
              <a:alpha val="30196"/>
            </a:srgbClr>
          </a:solidFill>
          <a:ln>
            <a:noFill/>
            <a:headEnd type="none" w="med" len="med"/>
            <a:tailEnd type="none" w="med" len="med"/>
          </a:ln>
          <a:effectLst>
            <a:softEdge rad="127000"/>
          </a:effectLst>
        </p:spPr>
        <p:style>
          <a:lnRef idx="1">
            <a:schemeClr val="accent2"/>
          </a:lnRef>
          <a:fillRef idx="3">
            <a:schemeClr val="accent2"/>
          </a:fillRef>
          <a:effectRef idx="2">
            <a:schemeClr val="accent2"/>
          </a:effectRef>
          <a:fontRef idx="minor">
            <a:schemeClr val="lt1"/>
          </a:fontRef>
        </p:style>
        <p:txBody>
          <a:bodyPr vert="horz" wrap="square" lIns="93252" tIns="46626" rIns="93252" bIns="46626" numCol="1" rtlCol="0" anchor="ctr" anchorCtr="0" compatLnSpc="1">
            <a:prstTxWarp prst="textNoShape">
              <a:avLst/>
            </a:prstTxWarp>
          </a:bodyPr>
          <a:lstStyle/>
          <a:p>
            <a:pPr algn="ctr" defTabSz="932251" fontAlgn="base">
              <a:spcBef>
                <a:spcPct val="0"/>
              </a:spcBef>
              <a:spcAft>
                <a:spcPct val="0"/>
              </a:spcAft>
            </a:pPr>
            <a:endParaRPr lang="en-US" sz="2346" dirty="0" smtClean="0">
              <a:gradFill>
                <a:gsLst>
                  <a:gs pos="0">
                    <a:srgbClr val="FFFFFF"/>
                  </a:gs>
                  <a:gs pos="100000">
                    <a:srgbClr val="FFFFFF"/>
                  </a:gs>
                </a:gsLst>
                <a:lin ang="5400000" scaled="0"/>
              </a:gradFill>
            </a:endParaRPr>
          </a:p>
        </p:txBody>
      </p:sp>
      <p:sp>
        <p:nvSpPr>
          <p:cNvPr id="18" name="Hexagon 17"/>
          <p:cNvSpPr/>
          <p:nvPr userDrawn="1"/>
        </p:nvSpPr>
        <p:spPr bwMode="auto">
          <a:xfrm rot="19780699">
            <a:off x="4883601" y="1510676"/>
            <a:ext cx="3472280" cy="2992142"/>
          </a:xfrm>
          <a:prstGeom prst="hexagon">
            <a:avLst>
              <a:gd name="adj" fmla="val 28905"/>
              <a:gd name="vf" fmla="val 115470"/>
            </a:avLst>
          </a:prstGeom>
          <a:solidFill>
            <a:srgbClr val="92D050">
              <a:alpha val="10196"/>
            </a:srgbClr>
          </a:solidFill>
          <a:ln>
            <a:noFill/>
            <a:headEnd type="none" w="med" len="med"/>
            <a:tailEnd type="none" w="med" len="med"/>
          </a:ln>
          <a:effectLst>
            <a:softEdge rad="127000"/>
          </a:effectLst>
        </p:spPr>
        <p:style>
          <a:lnRef idx="1">
            <a:schemeClr val="accent2"/>
          </a:lnRef>
          <a:fillRef idx="3">
            <a:schemeClr val="accent2"/>
          </a:fillRef>
          <a:effectRef idx="2">
            <a:schemeClr val="accent2"/>
          </a:effectRef>
          <a:fontRef idx="minor">
            <a:schemeClr val="lt1"/>
          </a:fontRef>
        </p:style>
        <p:txBody>
          <a:bodyPr vert="horz" wrap="square" lIns="93252" tIns="46626" rIns="93252" bIns="46626" numCol="1" rtlCol="0" anchor="ctr" anchorCtr="0" compatLnSpc="1">
            <a:prstTxWarp prst="textNoShape">
              <a:avLst/>
            </a:prstTxWarp>
          </a:bodyPr>
          <a:lstStyle/>
          <a:p>
            <a:pPr algn="ctr" defTabSz="932251" fontAlgn="base">
              <a:spcBef>
                <a:spcPct val="0"/>
              </a:spcBef>
              <a:spcAft>
                <a:spcPct val="0"/>
              </a:spcAft>
            </a:pPr>
            <a:endParaRPr lang="en-US" sz="2346" dirty="0" smtClean="0">
              <a:gradFill>
                <a:gsLst>
                  <a:gs pos="0">
                    <a:srgbClr val="FFFFFF"/>
                  </a:gs>
                  <a:gs pos="100000">
                    <a:srgbClr val="FFFFFF"/>
                  </a:gs>
                </a:gsLst>
                <a:lin ang="5400000" scaled="0"/>
              </a:gradFill>
            </a:endParaRPr>
          </a:p>
        </p:txBody>
      </p:sp>
      <p:sp>
        <p:nvSpPr>
          <p:cNvPr id="6" name="Rectangle 5"/>
          <p:cNvSpPr/>
          <p:nvPr userDrawn="1"/>
        </p:nvSpPr>
        <p:spPr bwMode="auto">
          <a:xfrm>
            <a:off x="0" y="8"/>
            <a:ext cx="12436475" cy="4662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2" tIns="46626" rIns="93252" bIns="46626" numCol="1" rtlCol="0" anchor="ctr" anchorCtr="0" compatLnSpc="1">
            <a:prstTxWarp prst="textNoShape">
              <a:avLst/>
            </a:prstTxWarp>
          </a:bodyPr>
          <a:lstStyle/>
          <a:p>
            <a:pPr algn="ctr" defTabSz="932251" fontAlgn="base">
              <a:spcBef>
                <a:spcPct val="0"/>
              </a:spcBef>
              <a:spcAft>
                <a:spcPct val="0"/>
              </a:spcAft>
            </a:pPr>
            <a:endParaRPr lang="en-US" sz="2346" dirty="0" smtClean="0">
              <a:gradFill>
                <a:gsLst>
                  <a:gs pos="0">
                    <a:srgbClr val="FFFFFF"/>
                  </a:gs>
                  <a:gs pos="100000">
                    <a:srgbClr val="FFFFFF"/>
                  </a:gs>
                </a:gsLst>
                <a:lin ang="5400000" scaled="0"/>
              </a:gradFill>
            </a:endParaRPr>
          </a:p>
        </p:txBody>
      </p:sp>
      <p:pic>
        <p:nvPicPr>
          <p:cNvPr id="10" name="Picture 9"/>
          <p:cNvPicPr>
            <a:picLocks noChangeAspect="1"/>
          </p:cNvPicPr>
          <p:nvPr userDrawn="1"/>
        </p:nvPicPr>
        <p:blipFill rotWithShape="1">
          <a:blip r:embed="rId2" cstate="print">
            <a:extLst>
              <a:ext uri="{28A0092B-C50C-407E-A947-70E740481C1C}">
                <a14:useLocalDpi xmlns="" xmlns:a14="http://schemas.microsoft.com/office/drawing/2010/main" val="0"/>
              </a:ext>
            </a:extLst>
          </a:blip>
          <a:srcRect l="49222"/>
          <a:stretch/>
        </p:blipFill>
        <p:spPr>
          <a:xfrm rot="10800000">
            <a:off x="11586510" y="-8440"/>
            <a:ext cx="863190" cy="851316"/>
          </a:xfrm>
          <a:prstGeom prst="rect">
            <a:avLst/>
          </a:prstGeom>
        </p:spPr>
      </p:pic>
      <p:pic>
        <p:nvPicPr>
          <p:cNvPr id="11" name="Picture 10"/>
          <p:cNvPicPr>
            <a:picLocks noChangeAspect="1"/>
          </p:cNvPicPr>
          <p:nvPr userDrawn="1"/>
        </p:nvPicPr>
        <p:blipFill>
          <a:blip r:embed="rId2" cstate="print">
            <a:extLst>
              <a:ext uri="{28A0092B-C50C-407E-A947-70E740481C1C}">
                <a14:useLocalDpi xmlns="" xmlns:a14="http://schemas.microsoft.com/office/drawing/2010/main" val="0"/>
              </a:ext>
            </a:extLst>
          </a:blip>
          <a:stretch>
            <a:fillRect/>
          </a:stretch>
        </p:blipFill>
        <p:spPr>
          <a:xfrm rot="10800000">
            <a:off x="10338894" y="-8439"/>
            <a:ext cx="1699926" cy="851316"/>
          </a:xfrm>
          <a:prstGeom prst="rect">
            <a:avLst/>
          </a:prstGeom>
        </p:spPr>
      </p:pic>
      <p:pic>
        <p:nvPicPr>
          <p:cNvPr id="12" name="Picture 11"/>
          <p:cNvPicPr>
            <a:picLocks noChangeAspect="1"/>
          </p:cNvPicPr>
          <p:nvPr userDrawn="1"/>
        </p:nvPicPr>
        <p:blipFill>
          <a:blip r:embed="rId2" cstate="print">
            <a:extLst>
              <a:ext uri="{28A0092B-C50C-407E-A947-70E740481C1C}">
                <a14:useLocalDpi xmlns="" xmlns:a14="http://schemas.microsoft.com/office/drawing/2010/main" val="0"/>
              </a:ext>
            </a:extLst>
          </a:blip>
          <a:stretch>
            <a:fillRect/>
          </a:stretch>
        </p:blipFill>
        <p:spPr>
          <a:xfrm rot="10800000">
            <a:off x="9091274" y="-8439"/>
            <a:ext cx="1699926" cy="851316"/>
          </a:xfrm>
          <a:prstGeom prst="rect">
            <a:avLst/>
          </a:prstGeom>
        </p:spPr>
      </p:pic>
    </p:spTree>
    <p:extLst>
      <p:ext uri="{BB962C8B-B14F-4D97-AF65-F5344CB8AC3E}">
        <p14:creationId xmlns="" xmlns:p14="http://schemas.microsoft.com/office/powerpoint/2010/main" val="7196663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64" presetClass="path" presetSubtype="0" accel="50000" decel="50000" fill="hold" grpId="2" nodeType="withEffect">
                                  <p:stCondLst>
                                    <p:cond delay="0"/>
                                  </p:stCondLst>
                                  <p:childTnLst>
                                    <p:animMotion origin="layout" path="M -3.4193E-6 -3.05273E-7 L -3.4193E-6 -0.14662 " pathEditMode="relative" rAng="0" ptsTypes="AA">
                                      <p:cBhvr>
                                        <p:cTn id="9" dur="2000" fill="hold"/>
                                        <p:tgtEl>
                                          <p:spTgt spid="18"/>
                                        </p:tgtEl>
                                        <p:attrNameLst>
                                          <p:attrName>ppt_x</p:attrName>
                                          <p:attrName>ppt_y</p:attrName>
                                        </p:attrNameLst>
                                      </p:cBhvr>
                                      <p:rCtr x="0" y="-7331"/>
                                    </p:animMotion>
                                  </p:childTnLst>
                                </p:cTn>
                              </p:par>
                              <p:par>
                                <p:cTn id="10" presetID="10" presetClass="exit" presetSubtype="0" fill="hold" grpId="1" nodeType="withEffect">
                                  <p:stCondLst>
                                    <p:cond delay="1500"/>
                                  </p:stCondLst>
                                  <p:childTnLst>
                                    <p:animEffect transition="out" filter="fade">
                                      <p:cBhvr>
                                        <p:cTn id="11" dur="500"/>
                                        <p:tgtEl>
                                          <p:spTgt spid="18"/>
                                        </p:tgtEl>
                                      </p:cBhvr>
                                    </p:animEffect>
                                    <p:set>
                                      <p:cBhvr>
                                        <p:cTn id="12" dur="1" fill="hold">
                                          <p:stCondLst>
                                            <p:cond delay="499"/>
                                          </p:stCondLst>
                                        </p:cTn>
                                        <p:tgtEl>
                                          <p:spTgt spid="18"/>
                                        </p:tgtEl>
                                        <p:attrNameLst>
                                          <p:attrName>style.visibility</p:attrName>
                                        </p:attrNameLst>
                                      </p:cBhvr>
                                      <p:to>
                                        <p:strVal val="hidden"/>
                                      </p:to>
                                    </p:set>
                                  </p:childTnLst>
                                </p:cTn>
                              </p:par>
                              <p:par>
                                <p:cTn id="13" presetID="10" presetClass="entr" presetSubtype="0" fill="hold" grpId="0" nodeType="withEffect">
                                  <p:stCondLst>
                                    <p:cond delay="25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par>
                                <p:cTn id="16" presetID="64" presetClass="path" presetSubtype="0" accel="50000" decel="50000" fill="hold" grpId="2" nodeType="withEffect">
                                  <p:stCondLst>
                                    <p:cond delay="250"/>
                                  </p:stCondLst>
                                  <p:childTnLst>
                                    <p:animMotion origin="layout" path="M 1.43025E-6 -3.18224E-6 L 1.43025E-6 -0.10083 " pathEditMode="relative" rAng="0" ptsTypes="AA">
                                      <p:cBhvr>
                                        <p:cTn id="17" dur="2500" fill="hold"/>
                                        <p:tgtEl>
                                          <p:spTgt spid="15"/>
                                        </p:tgtEl>
                                        <p:attrNameLst>
                                          <p:attrName>ppt_x</p:attrName>
                                          <p:attrName>ppt_y</p:attrName>
                                        </p:attrNameLst>
                                      </p:cBhvr>
                                      <p:rCtr x="0" y="-5042"/>
                                    </p:animMotion>
                                  </p:childTnLst>
                                </p:cTn>
                              </p:par>
                              <p:par>
                                <p:cTn id="18" presetID="10" presetClass="exit" presetSubtype="0" fill="hold" grpId="1" nodeType="withEffect">
                                  <p:stCondLst>
                                    <p:cond delay="2000"/>
                                  </p:stCondLst>
                                  <p:childTnLst>
                                    <p:animEffect transition="out" filter="fade">
                                      <p:cBhvr>
                                        <p:cTn id="19" dur="750"/>
                                        <p:tgtEl>
                                          <p:spTgt spid="15"/>
                                        </p:tgtEl>
                                      </p:cBhvr>
                                    </p:animEffect>
                                    <p:set>
                                      <p:cBhvr>
                                        <p:cTn id="20" dur="1" fill="hold">
                                          <p:stCondLst>
                                            <p:cond delay="749"/>
                                          </p:stCondLst>
                                        </p:cTn>
                                        <p:tgtEl>
                                          <p:spTgt spid="15"/>
                                        </p:tgtEl>
                                        <p:attrNameLst>
                                          <p:attrName>style.visibility</p:attrName>
                                        </p:attrNameLst>
                                      </p:cBhvr>
                                      <p:to>
                                        <p:strVal val="hidden"/>
                                      </p:to>
                                    </p:set>
                                  </p:childTnLst>
                                </p:cTn>
                              </p:par>
                              <p:par>
                                <p:cTn id="21" presetID="10" presetClass="entr" presetSubtype="0" fill="hold" grpId="0" nodeType="withEffect">
                                  <p:stCondLst>
                                    <p:cond delay="50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500"/>
                                        <p:tgtEl>
                                          <p:spTgt spid="17"/>
                                        </p:tgtEl>
                                      </p:cBhvr>
                                    </p:animEffect>
                                  </p:childTnLst>
                                </p:cTn>
                              </p:par>
                              <p:par>
                                <p:cTn id="24" presetID="64" presetClass="path" presetSubtype="0" accel="50000" decel="50000" fill="hold" grpId="2" nodeType="withEffect">
                                  <p:stCondLst>
                                    <p:cond delay="500"/>
                                  </p:stCondLst>
                                  <p:childTnLst>
                                    <p:animMotion origin="layout" path="M 3.61209E-6 -8.23312E-7 L 3.61209E-6 -0.12488 " pathEditMode="relative" rAng="0" ptsTypes="AA">
                                      <p:cBhvr>
                                        <p:cTn id="25" dur="1500" fill="hold"/>
                                        <p:tgtEl>
                                          <p:spTgt spid="17"/>
                                        </p:tgtEl>
                                        <p:attrNameLst>
                                          <p:attrName>ppt_x</p:attrName>
                                          <p:attrName>ppt_y</p:attrName>
                                        </p:attrNameLst>
                                      </p:cBhvr>
                                      <p:rCtr x="0" y="-6244"/>
                                    </p:animMotion>
                                  </p:childTnLst>
                                </p:cTn>
                              </p:par>
                              <p:par>
                                <p:cTn id="26" presetID="10" presetClass="exit" presetSubtype="0" fill="hold" grpId="1" nodeType="withEffect">
                                  <p:stCondLst>
                                    <p:cond delay="1500"/>
                                  </p:stCondLst>
                                  <p:childTnLst>
                                    <p:animEffect transition="out" filter="fade">
                                      <p:cBhvr>
                                        <p:cTn id="27" dur="500"/>
                                        <p:tgtEl>
                                          <p:spTgt spid="17"/>
                                        </p:tgtEl>
                                      </p:cBhvr>
                                    </p:animEffect>
                                    <p:set>
                                      <p:cBhvr>
                                        <p:cTn id="28" dur="1" fill="hold">
                                          <p:stCondLst>
                                            <p:cond delay="499"/>
                                          </p:stCondLst>
                                        </p:cTn>
                                        <p:tgtEl>
                                          <p:spTgt spid="17"/>
                                        </p:tgtEl>
                                        <p:attrNameLst>
                                          <p:attrName>style.visibility</p:attrName>
                                        </p:attrNameLst>
                                      </p:cBhvr>
                                      <p:to>
                                        <p:strVal val="hidden"/>
                                      </p:to>
                                    </p:set>
                                  </p:childTnLst>
                                </p:cTn>
                              </p:par>
                              <p:par>
                                <p:cTn id="29" presetID="10" presetClass="entr" presetSubtype="0" fill="hold" grpId="0" nodeType="withEffect">
                                  <p:stCondLst>
                                    <p:cond delay="500"/>
                                  </p:stCondLst>
                                  <p:childTnLst>
                                    <p:set>
                                      <p:cBhvr>
                                        <p:cTn id="30" dur="1" fill="hold">
                                          <p:stCondLst>
                                            <p:cond delay="0"/>
                                          </p:stCondLst>
                                        </p:cTn>
                                        <p:tgtEl>
                                          <p:spTgt spid="16"/>
                                        </p:tgtEl>
                                        <p:attrNameLst>
                                          <p:attrName>style.visibility</p:attrName>
                                        </p:attrNameLst>
                                      </p:cBhvr>
                                      <p:to>
                                        <p:strVal val="visible"/>
                                      </p:to>
                                    </p:set>
                                    <p:animEffect transition="in" filter="fade">
                                      <p:cBhvr>
                                        <p:cTn id="31" dur="750"/>
                                        <p:tgtEl>
                                          <p:spTgt spid="16"/>
                                        </p:tgtEl>
                                      </p:cBhvr>
                                    </p:animEffect>
                                  </p:childTnLst>
                                </p:cTn>
                              </p:par>
                              <p:par>
                                <p:cTn id="32" presetID="64" presetClass="path" presetSubtype="0" accel="50000" decel="50000" fill="hold" grpId="2" nodeType="withEffect">
                                  <p:stCondLst>
                                    <p:cond delay="500"/>
                                  </p:stCondLst>
                                  <p:childTnLst>
                                    <p:animMotion origin="layout" path="M -2.22222E-6 -2.0629E-6 L -2.22222E-6 -0.29972 " pathEditMode="relative" rAng="0" ptsTypes="AA">
                                      <p:cBhvr>
                                        <p:cTn id="33" dur="2000" fill="hold"/>
                                        <p:tgtEl>
                                          <p:spTgt spid="16"/>
                                        </p:tgtEl>
                                        <p:attrNameLst>
                                          <p:attrName>ppt_x</p:attrName>
                                          <p:attrName>ppt_y</p:attrName>
                                        </p:attrNameLst>
                                      </p:cBhvr>
                                      <p:rCtr x="0" y="-14986"/>
                                    </p:animMotion>
                                  </p:childTnLst>
                                </p:cTn>
                              </p:par>
                              <p:par>
                                <p:cTn id="34" presetID="10" presetClass="exit" presetSubtype="0" fill="hold" grpId="1" nodeType="withEffect">
                                  <p:stCondLst>
                                    <p:cond delay="2000"/>
                                  </p:stCondLst>
                                  <p:childTnLst>
                                    <p:animEffect transition="out" filter="fade">
                                      <p:cBhvr>
                                        <p:cTn id="35" dur="500"/>
                                        <p:tgtEl>
                                          <p:spTgt spid="16"/>
                                        </p:tgtEl>
                                      </p:cBhvr>
                                    </p:animEffect>
                                    <p:set>
                                      <p:cBhvr>
                                        <p:cTn id="36" dur="1" fill="hold">
                                          <p:stCondLst>
                                            <p:cond delay="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5" grpId="1" animBg="1"/>
      <p:bldP spid="15" grpId="2" animBg="1"/>
      <p:bldP spid="16" grpId="0" animBg="1"/>
      <p:bldP spid="16" grpId="1" animBg="1"/>
      <p:bldP spid="16" grpId="2" animBg="1"/>
      <p:bldP spid="17" grpId="0" animBg="1"/>
      <p:bldP spid="17" grpId="1" animBg="1"/>
      <p:bldP spid="17" grpId="2" animBg="1"/>
      <p:bldP spid="18" grpId="0" animBg="1"/>
      <p:bldP spid="18" grpId="1" animBg="1"/>
      <p:bldP spid="18" grpId="2" animBg="1"/>
    </p:bldLst>
  </p:timing>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6_Demo, Video etc. &quot;special&quot; slides">
    <p:spTree>
      <p:nvGrpSpPr>
        <p:cNvPr id="1" name=""/>
        <p:cNvGrpSpPr/>
        <p:nvPr/>
      </p:nvGrpSpPr>
      <p:grpSpPr>
        <a:xfrm>
          <a:off x="0" y="0"/>
          <a:ext cx="0" cy="0"/>
          <a:chOff x="0" y="0"/>
          <a:chExt cx="0" cy="0"/>
        </a:xfrm>
      </p:grpSpPr>
      <p:sp>
        <p:nvSpPr>
          <p:cNvPr id="6" name="Hexagon 5"/>
          <p:cNvSpPr/>
          <p:nvPr userDrawn="1"/>
        </p:nvSpPr>
        <p:spPr bwMode="auto">
          <a:xfrm rot="19780699">
            <a:off x="5213200" y="1977022"/>
            <a:ext cx="2891710" cy="2491851"/>
          </a:xfrm>
          <a:prstGeom prst="hexagon">
            <a:avLst>
              <a:gd name="adj" fmla="val 28905"/>
              <a:gd name="vf" fmla="val 115470"/>
            </a:avLst>
          </a:prstGeom>
          <a:solidFill>
            <a:srgbClr val="00AEEF">
              <a:alpha val="20000"/>
            </a:srgbClr>
          </a:solidFill>
          <a:ln>
            <a:noFill/>
            <a:headEnd type="none" w="med" len="med"/>
            <a:tailEnd type="none" w="med" len="med"/>
          </a:ln>
          <a:effectLst>
            <a:softEdge rad="317500"/>
          </a:effectLst>
        </p:spPr>
        <p:style>
          <a:lnRef idx="1">
            <a:schemeClr val="accent2"/>
          </a:lnRef>
          <a:fillRef idx="3">
            <a:schemeClr val="accent2"/>
          </a:fillRef>
          <a:effectRef idx="2">
            <a:schemeClr val="accent2"/>
          </a:effectRef>
          <a:fontRef idx="minor">
            <a:schemeClr val="lt1"/>
          </a:fontRef>
        </p:style>
        <p:txBody>
          <a:bodyPr vert="horz" wrap="square" lIns="93252" tIns="46626" rIns="93252" bIns="46626" numCol="1" rtlCol="0" anchor="ctr" anchorCtr="0" compatLnSpc="1">
            <a:prstTxWarp prst="textNoShape">
              <a:avLst/>
            </a:prstTxWarp>
          </a:bodyPr>
          <a:lstStyle/>
          <a:p>
            <a:pPr algn="ctr" defTabSz="932251" fontAlgn="base">
              <a:spcBef>
                <a:spcPct val="0"/>
              </a:spcBef>
              <a:spcAft>
                <a:spcPct val="0"/>
              </a:spcAft>
            </a:pPr>
            <a:endParaRPr lang="en-US" sz="2346" dirty="0" smtClean="0">
              <a:gradFill>
                <a:gsLst>
                  <a:gs pos="0">
                    <a:srgbClr val="FFFFFF"/>
                  </a:gs>
                  <a:gs pos="100000">
                    <a:srgbClr val="FFFFFF"/>
                  </a:gs>
                </a:gsLst>
                <a:lin ang="5400000" scaled="0"/>
              </a:gradFill>
            </a:endParaRPr>
          </a:p>
        </p:txBody>
      </p:sp>
      <p:sp>
        <p:nvSpPr>
          <p:cNvPr id="7" name="Hexagon 6"/>
          <p:cNvSpPr/>
          <p:nvPr userDrawn="1"/>
        </p:nvSpPr>
        <p:spPr bwMode="auto">
          <a:xfrm rot="19780699">
            <a:off x="1753753" y="1645409"/>
            <a:ext cx="3078192" cy="2797301"/>
          </a:xfrm>
          <a:prstGeom prst="hexagon">
            <a:avLst>
              <a:gd name="adj" fmla="val 28905"/>
              <a:gd name="vf" fmla="val 115470"/>
            </a:avLst>
          </a:prstGeom>
          <a:solidFill>
            <a:srgbClr val="FF8A00">
              <a:alpha val="10196"/>
            </a:srgbClr>
          </a:solidFill>
          <a:ln>
            <a:noFill/>
            <a:headEnd type="none" w="med" len="med"/>
            <a:tailEnd type="none" w="med" len="med"/>
          </a:ln>
          <a:effectLst>
            <a:softEdge rad="127000"/>
          </a:effectLst>
        </p:spPr>
        <p:style>
          <a:lnRef idx="1">
            <a:schemeClr val="accent2"/>
          </a:lnRef>
          <a:fillRef idx="3">
            <a:schemeClr val="accent2"/>
          </a:fillRef>
          <a:effectRef idx="2">
            <a:schemeClr val="accent2"/>
          </a:effectRef>
          <a:fontRef idx="minor">
            <a:schemeClr val="lt1"/>
          </a:fontRef>
        </p:style>
        <p:txBody>
          <a:bodyPr vert="horz" wrap="square" lIns="93252" tIns="46626" rIns="93252" bIns="46626" numCol="1" rtlCol="0" anchor="ctr" anchorCtr="0" compatLnSpc="1">
            <a:prstTxWarp prst="textNoShape">
              <a:avLst/>
            </a:prstTxWarp>
          </a:bodyPr>
          <a:lstStyle/>
          <a:p>
            <a:pPr algn="ctr" defTabSz="932251" fontAlgn="base">
              <a:spcBef>
                <a:spcPct val="0"/>
              </a:spcBef>
              <a:spcAft>
                <a:spcPct val="0"/>
              </a:spcAft>
            </a:pPr>
            <a:endParaRPr lang="en-US" sz="2346" dirty="0" smtClean="0">
              <a:gradFill>
                <a:gsLst>
                  <a:gs pos="0">
                    <a:srgbClr val="FFFFFF"/>
                  </a:gs>
                  <a:gs pos="100000">
                    <a:srgbClr val="FFFFFF"/>
                  </a:gs>
                </a:gsLst>
                <a:lin ang="5400000" scaled="0"/>
              </a:gradFill>
            </a:endParaRPr>
          </a:p>
        </p:txBody>
      </p:sp>
      <p:sp>
        <p:nvSpPr>
          <p:cNvPr id="8" name="Hexagon 7"/>
          <p:cNvSpPr/>
          <p:nvPr userDrawn="1"/>
        </p:nvSpPr>
        <p:spPr bwMode="auto">
          <a:xfrm rot="19780699">
            <a:off x="167497" y="4529935"/>
            <a:ext cx="1122486" cy="967271"/>
          </a:xfrm>
          <a:prstGeom prst="hexagon">
            <a:avLst>
              <a:gd name="adj" fmla="val 28905"/>
              <a:gd name="vf" fmla="val 115470"/>
            </a:avLst>
          </a:prstGeom>
          <a:solidFill>
            <a:srgbClr val="ED1E79">
              <a:alpha val="30196"/>
            </a:srgbClr>
          </a:solidFill>
          <a:ln>
            <a:noFill/>
            <a:headEnd type="none" w="med" len="med"/>
            <a:tailEnd type="none" w="med" len="med"/>
          </a:ln>
          <a:effectLst>
            <a:softEdge rad="127000"/>
          </a:effectLst>
        </p:spPr>
        <p:style>
          <a:lnRef idx="1">
            <a:schemeClr val="accent2"/>
          </a:lnRef>
          <a:fillRef idx="3">
            <a:schemeClr val="accent2"/>
          </a:fillRef>
          <a:effectRef idx="2">
            <a:schemeClr val="accent2"/>
          </a:effectRef>
          <a:fontRef idx="minor">
            <a:schemeClr val="lt1"/>
          </a:fontRef>
        </p:style>
        <p:txBody>
          <a:bodyPr vert="horz" wrap="square" lIns="93252" tIns="46626" rIns="93252" bIns="46626" numCol="1" rtlCol="0" anchor="ctr" anchorCtr="0" compatLnSpc="1">
            <a:prstTxWarp prst="textNoShape">
              <a:avLst/>
            </a:prstTxWarp>
          </a:bodyPr>
          <a:lstStyle/>
          <a:p>
            <a:pPr algn="ctr" defTabSz="932251" fontAlgn="base">
              <a:spcBef>
                <a:spcPct val="0"/>
              </a:spcBef>
              <a:spcAft>
                <a:spcPct val="0"/>
              </a:spcAft>
            </a:pPr>
            <a:endParaRPr lang="en-US" sz="2346" dirty="0" smtClean="0">
              <a:gradFill>
                <a:gsLst>
                  <a:gs pos="0">
                    <a:srgbClr val="FFFFFF"/>
                  </a:gs>
                  <a:gs pos="100000">
                    <a:srgbClr val="FFFFFF"/>
                  </a:gs>
                </a:gsLst>
                <a:lin ang="5400000" scaled="0"/>
              </a:gradFill>
            </a:endParaRPr>
          </a:p>
        </p:txBody>
      </p:sp>
      <p:sp>
        <p:nvSpPr>
          <p:cNvPr id="9" name="Hexagon 8"/>
          <p:cNvSpPr/>
          <p:nvPr userDrawn="1"/>
        </p:nvSpPr>
        <p:spPr bwMode="auto">
          <a:xfrm rot="19780699">
            <a:off x="6800246" y="649226"/>
            <a:ext cx="3472280" cy="2992142"/>
          </a:xfrm>
          <a:prstGeom prst="hexagon">
            <a:avLst>
              <a:gd name="adj" fmla="val 28905"/>
              <a:gd name="vf" fmla="val 115470"/>
            </a:avLst>
          </a:prstGeom>
          <a:solidFill>
            <a:srgbClr val="92D050">
              <a:alpha val="10196"/>
            </a:srgbClr>
          </a:solidFill>
          <a:ln>
            <a:noFill/>
            <a:headEnd type="none" w="med" len="med"/>
            <a:tailEnd type="none" w="med" len="med"/>
          </a:ln>
          <a:effectLst>
            <a:softEdge rad="127000"/>
          </a:effectLst>
        </p:spPr>
        <p:style>
          <a:lnRef idx="1">
            <a:schemeClr val="accent2"/>
          </a:lnRef>
          <a:fillRef idx="3">
            <a:schemeClr val="accent2"/>
          </a:fillRef>
          <a:effectRef idx="2">
            <a:schemeClr val="accent2"/>
          </a:effectRef>
          <a:fontRef idx="minor">
            <a:schemeClr val="lt1"/>
          </a:fontRef>
        </p:style>
        <p:txBody>
          <a:bodyPr vert="horz" wrap="square" lIns="93252" tIns="46626" rIns="93252" bIns="46626" numCol="1" rtlCol="0" anchor="ctr" anchorCtr="0" compatLnSpc="1">
            <a:prstTxWarp prst="textNoShape">
              <a:avLst/>
            </a:prstTxWarp>
          </a:bodyPr>
          <a:lstStyle/>
          <a:p>
            <a:pPr algn="ctr" defTabSz="932251" fontAlgn="base">
              <a:spcBef>
                <a:spcPct val="0"/>
              </a:spcBef>
              <a:spcAft>
                <a:spcPct val="0"/>
              </a:spcAft>
            </a:pPr>
            <a:endParaRPr lang="en-US" sz="2346" dirty="0" smtClean="0">
              <a:gradFill>
                <a:gsLst>
                  <a:gs pos="0">
                    <a:srgbClr val="FFFFFF"/>
                  </a:gs>
                  <a:gs pos="100000">
                    <a:srgbClr val="FFFFFF"/>
                  </a:gs>
                </a:gsLst>
                <a:lin ang="5400000" scaled="0"/>
              </a:gradFill>
            </a:endParaRPr>
          </a:p>
        </p:txBody>
      </p:sp>
      <p:sp>
        <p:nvSpPr>
          <p:cNvPr id="10" name="Rectangle 9"/>
          <p:cNvSpPr/>
          <p:nvPr userDrawn="1"/>
        </p:nvSpPr>
        <p:spPr bwMode="auto">
          <a:xfrm>
            <a:off x="0" y="8"/>
            <a:ext cx="12436475" cy="4662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2" tIns="46626" rIns="93252" bIns="46626" numCol="1" rtlCol="0" anchor="ctr" anchorCtr="0" compatLnSpc="1">
            <a:prstTxWarp prst="textNoShape">
              <a:avLst/>
            </a:prstTxWarp>
          </a:bodyPr>
          <a:lstStyle/>
          <a:p>
            <a:pPr algn="ctr" defTabSz="932251" fontAlgn="base">
              <a:spcBef>
                <a:spcPct val="0"/>
              </a:spcBef>
              <a:spcAft>
                <a:spcPct val="0"/>
              </a:spcAft>
            </a:pPr>
            <a:endParaRPr lang="en-US" sz="2346" dirty="0" smtClean="0">
              <a:gradFill>
                <a:gsLst>
                  <a:gs pos="0">
                    <a:srgbClr val="FFFFFF"/>
                  </a:gs>
                  <a:gs pos="100000">
                    <a:srgbClr val="FFFFFF"/>
                  </a:gs>
                </a:gsLst>
                <a:lin ang="5400000" scaled="0"/>
              </a:gradFill>
            </a:endParaRPr>
          </a:p>
        </p:txBody>
      </p:sp>
      <p:pic>
        <p:nvPicPr>
          <p:cNvPr id="14" name="Picture 13"/>
          <p:cNvPicPr>
            <a:picLocks noChangeAspect="1"/>
          </p:cNvPicPr>
          <p:nvPr userDrawn="1"/>
        </p:nvPicPr>
        <p:blipFill rotWithShape="1">
          <a:blip r:embed="rId2" cstate="print">
            <a:extLst>
              <a:ext uri="{28A0092B-C50C-407E-A947-70E740481C1C}">
                <a14:useLocalDpi xmlns="" xmlns:a14="http://schemas.microsoft.com/office/drawing/2010/main" val="0"/>
              </a:ext>
            </a:extLst>
          </a:blip>
          <a:srcRect l="49222"/>
          <a:stretch/>
        </p:blipFill>
        <p:spPr>
          <a:xfrm rot="10800000">
            <a:off x="11586510" y="-8440"/>
            <a:ext cx="863190" cy="851316"/>
          </a:xfrm>
          <a:prstGeom prst="rect">
            <a:avLst/>
          </a:prstGeom>
        </p:spPr>
      </p:pic>
      <p:pic>
        <p:nvPicPr>
          <p:cNvPr id="15" name="Picture 14"/>
          <p:cNvPicPr>
            <a:picLocks noChangeAspect="1"/>
          </p:cNvPicPr>
          <p:nvPr userDrawn="1"/>
        </p:nvPicPr>
        <p:blipFill>
          <a:blip r:embed="rId2" cstate="print">
            <a:extLst>
              <a:ext uri="{28A0092B-C50C-407E-A947-70E740481C1C}">
                <a14:useLocalDpi xmlns="" xmlns:a14="http://schemas.microsoft.com/office/drawing/2010/main" val="0"/>
              </a:ext>
            </a:extLst>
          </a:blip>
          <a:stretch>
            <a:fillRect/>
          </a:stretch>
        </p:blipFill>
        <p:spPr>
          <a:xfrm rot="10800000">
            <a:off x="10338894" y="-8439"/>
            <a:ext cx="1699926" cy="851316"/>
          </a:xfrm>
          <a:prstGeom prst="rect">
            <a:avLst/>
          </a:prstGeom>
        </p:spPr>
      </p:pic>
      <p:pic>
        <p:nvPicPr>
          <p:cNvPr id="16" name="Picture 15"/>
          <p:cNvPicPr>
            <a:picLocks noChangeAspect="1"/>
          </p:cNvPicPr>
          <p:nvPr userDrawn="1"/>
        </p:nvPicPr>
        <p:blipFill>
          <a:blip r:embed="rId2" cstate="print">
            <a:extLst>
              <a:ext uri="{28A0092B-C50C-407E-A947-70E740481C1C}">
                <a14:useLocalDpi xmlns="" xmlns:a14="http://schemas.microsoft.com/office/drawing/2010/main" val="0"/>
              </a:ext>
            </a:extLst>
          </a:blip>
          <a:stretch>
            <a:fillRect/>
          </a:stretch>
        </p:blipFill>
        <p:spPr>
          <a:xfrm rot="10800000">
            <a:off x="9091274" y="-8439"/>
            <a:ext cx="1699926" cy="851316"/>
          </a:xfrm>
          <a:prstGeom prst="rect">
            <a:avLst/>
          </a:prstGeom>
        </p:spPr>
      </p:pic>
    </p:spTree>
    <p:extLst>
      <p:ext uri="{BB962C8B-B14F-4D97-AF65-F5344CB8AC3E}">
        <p14:creationId xmlns="" xmlns:p14="http://schemas.microsoft.com/office/powerpoint/2010/main" val="1703993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64" presetClass="path" presetSubtype="0" accel="50000" decel="50000" fill="hold" grpId="2" nodeType="withEffect">
                                  <p:stCondLst>
                                    <p:cond delay="0"/>
                                  </p:stCondLst>
                                  <p:childTnLst>
                                    <p:animMotion origin="layout" path="M -3.4193E-6 -3.05273E-7 L -3.4193E-6 -0.14662 " pathEditMode="relative" rAng="0" ptsTypes="AA">
                                      <p:cBhvr>
                                        <p:cTn id="9" dur="2000" fill="hold"/>
                                        <p:tgtEl>
                                          <p:spTgt spid="9"/>
                                        </p:tgtEl>
                                        <p:attrNameLst>
                                          <p:attrName>ppt_x</p:attrName>
                                          <p:attrName>ppt_y</p:attrName>
                                        </p:attrNameLst>
                                      </p:cBhvr>
                                      <p:rCtr x="0" y="-7331"/>
                                    </p:animMotion>
                                  </p:childTnLst>
                                </p:cTn>
                              </p:par>
                              <p:par>
                                <p:cTn id="10" presetID="10" presetClass="exit" presetSubtype="0" fill="hold" grpId="1" nodeType="withEffect">
                                  <p:stCondLst>
                                    <p:cond delay="1500"/>
                                  </p:stCondLst>
                                  <p:childTnLst>
                                    <p:animEffect transition="out" filter="fade">
                                      <p:cBhvr>
                                        <p:cTn id="11" dur="500"/>
                                        <p:tgtEl>
                                          <p:spTgt spid="9"/>
                                        </p:tgtEl>
                                      </p:cBhvr>
                                    </p:animEffect>
                                    <p:set>
                                      <p:cBhvr>
                                        <p:cTn id="12" dur="1" fill="hold">
                                          <p:stCondLst>
                                            <p:cond delay="499"/>
                                          </p:stCondLst>
                                        </p:cTn>
                                        <p:tgtEl>
                                          <p:spTgt spid="9"/>
                                        </p:tgtEl>
                                        <p:attrNameLst>
                                          <p:attrName>style.visibility</p:attrName>
                                        </p:attrNameLst>
                                      </p:cBhvr>
                                      <p:to>
                                        <p:strVal val="hidden"/>
                                      </p:to>
                                    </p:set>
                                  </p:childTnLst>
                                </p:cTn>
                              </p:par>
                              <p:par>
                                <p:cTn id="13" presetID="10" presetClass="entr" presetSubtype="0" fill="hold" grpId="0" nodeType="withEffect">
                                  <p:stCondLst>
                                    <p:cond delay="25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64" presetClass="path" presetSubtype="0" accel="50000" decel="50000" fill="hold" grpId="2" nodeType="withEffect">
                                  <p:stCondLst>
                                    <p:cond delay="250"/>
                                  </p:stCondLst>
                                  <p:childTnLst>
                                    <p:animMotion origin="layout" path="M 1.43025E-6 -3.18224E-6 L 1.43025E-6 -0.10083 " pathEditMode="relative" rAng="0" ptsTypes="AA">
                                      <p:cBhvr>
                                        <p:cTn id="17" dur="2500" fill="hold"/>
                                        <p:tgtEl>
                                          <p:spTgt spid="6"/>
                                        </p:tgtEl>
                                        <p:attrNameLst>
                                          <p:attrName>ppt_x</p:attrName>
                                          <p:attrName>ppt_y</p:attrName>
                                        </p:attrNameLst>
                                      </p:cBhvr>
                                      <p:rCtr x="0" y="-5042"/>
                                    </p:animMotion>
                                  </p:childTnLst>
                                </p:cTn>
                              </p:par>
                              <p:par>
                                <p:cTn id="18" presetID="10" presetClass="exit" presetSubtype="0" fill="hold" grpId="1" nodeType="withEffect">
                                  <p:stCondLst>
                                    <p:cond delay="2000"/>
                                  </p:stCondLst>
                                  <p:childTnLst>
                                    <p:animEffect transition="out" filter="fade">
                                      <p:cBhvr>
                                        <p:cTn id="19" dur="750"/>
                                        <p:tgtEl>
                                          <p:spTgt spid="6"/>
                                        </p:tgtEl>
                                      </p:cBhvr>
                                    </p:animEffect>
                                    <p:set>
                                      <p:cBhvr>
                                        <p:cTn id="20" dur="1" fill="hold">
                                          <p:stCondLst>
                                            <p:cond delay="749"/>
                                          </p:stCondLst>
                                        </p:cTn>
                                        <p:tgtEl>
                                          <p:spTgt spid="6"/>
                                        </p:tgtEl>
                                        <p:attrNameLst>
                                          <p:attrName>style.visibility</p:attrName>
                                        </p:attrNameLst>
                                      </p:cBhvr>
                                      <p:to>
                                        <p:strVal val="hidden"/>
                                      </p:to>
                                    </p:set>
                                  </p:childTnLst>
                                </p:cTn>
                              </p:par>
                              <p:par>
                                <p:cTn id="21" presetID="10" presetClass="entr" presetSubtype="0" fill="hold" grpId="0" nodeType="withEffect">
                                  <p:stCondLst>
                                    <p:cond delay="50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par>
                                <p:cTn id="24" presetID="64" presetClass="path" presetSubtype="0" accel="50000" decel="50000" fill="hold" grpId="2" nodeType="withEffect">
                                  <p:stCondLst>
                                    <p:cond delay="500"/>
                                  </p:stCondLst>
                                  <p:childTnLst>
                                    <p:animMotion origin="layout" path="M 3.61209E-6 -8.23312E-7 L 3.61209E-6 -0.12488 " pathEditMode="relative" rAng="0" ptsTypes="AA">
                                      <p:cBhvr>
                                        <p:cTn id="25" dur="1500" fill="hold"/>
                                        <p:tgtEl>
                                          <p:spTgt spid="8"/>
                                        </p:tgtEl>
                                        <p:attrNameLst>
                                          <p:attrName>ppt_x</p:attrName>
                                          <p:attrName>ppt_y</p:attrName>
                                        </p:attrNameLst>
                                      </p:cBhvr>
                                      <p:rCtr x="0" y="-6244"/>
                                    </p:animMotion>
                                  </p:childTnLst>
                                </p:cTn>
                              </p:par>
                              <p:par>
                                <p:cTn id="26" presetID="10" presetClass="exit" presetSubtype="0" fill="hold" grpId="1" nodeType="withEffect">
                                  <p:stCondLst>
                                    <p:cond delay="1500"/>
                                  </p:stCondLst>
                                  <p:childTnLst>
                                    <p:animEffect transition="out" filter="fade">
                                      <p:cBhvr>
                                        <p:cTn id="27" dur="500"/>
                                        <p:tgtEl>
                                          <p:spTgt spid="8"/>
                                        </p:tgtEl>
                                      </p:cBhvr>
                                    </p:animEffect>
                                    <p:set>
                                      <p:cBhvr>
                                        <p:cTn id="28" dur="1" fill="hold">
                                          <p:stCondLst>
                                            <p:cond delay="499"/>
                                          </p:stCondLst>
                                        </p:cTn>
                                        <p:tgtEl>
                                          <p:spTgt spid="8"/>
                                        </p:tgtEl>
                                        <p:attrNameLst>
                                          <p:attrName>style.visibility</p:attrName>
                                        </p:attrNameLst>
                                      </p:cBhvr>
                                      <p:to>
                                        <p:strVal val="hidden"/>
                                      </p:to>
                                    </p:set>
                                  </p:childTnLst>
                                </p:cTn>
                              </p:par>
                              <p:par>
                                <p:cTn id="29" presetID="10" presetClass="entr" presetSubtype="0" fill="hold" grpId="0" nodeType="withEffect">
                                  <p:stCondLst>
                                    <p:cond delay="500"/>
                                  </p:stCondLst>
                                  <p:childTnLst>
                                    <p:set>
                                      <p:cBhvr>
                                        <p:cTn id="30" dur="1" fill="hold">
                                          <p:stCondLst>
                                            <p:cond delay="0"/>
                                          </p:stCondLst>
                                        </p:cTn>
                                        <p:tgtEl>
                                          <p:spTgt spid="7"/>
                                        </p:tgtEl>
                                        <p:attrNameLst>
                                          <p:attrName>style.visibility</p:attrName>
                                        </p:attrNameLst>
                                      </p:cBhvr>
                                      <p:to>
                                        <p:strVal val="visible"/>
                                      </p:to>
                                    </p:set>
                                    <p:animEffect transition="in" filter="fade">
                                      <p:cBhvr>
                                        <p:cTn id="31" dur="750"/>
                                        <p:tgtEl>
                                          <p:spTgt spid="7"/>
                                        </p:tgtEl>
                                      </p:cBhvr>
                                    </p:animEffect>
                                  </p:childTnLst>
                                </p:cTn>
                              </p:par>
                              <p:par>
                                <p:cTn id="32" presetID="64" presetClass="path" presetSubtype="0" accel="50000" decel="50000" fill="hold" grpId="2" nodeType="withEffect">
                                  <p:stCondLst>
                                    <p:cond delay="500"/>
                                  </p:stCondLst>
                                  <p:childTnLst>
                                    <p:animMotion origin="layout" path="M -2.22222E-6 -2.0629E-6 L -2.22222E-6 -0.29972 " pathEditMode="relative" rAng="0" ptsTypes="AA">
                                      <p:cBhvr>
                                        <p:cTn id="33" dur="2000" fill="hold"/>
                                        <p:tgtEl>
                                          <p:spTgt spid="7"/>
                                        </p:tgtEl>
                                        <p:attrNameLst>
                                          <p:attrName>ppt_x</p:attrName>
                                          <p:attrName>ppt_y</p:attrName>
                                        </p:attrNameLst>
                                      </p:cBhvr>
                                      <p:rCtr x="0" y="-14986"/>
                                    </p:animMotion>
                                  </p:childTnLst>
                                </p:cTn>
                              </p:par>
                              <p:par>
                                <p:cTn id="34" presetID="10" presetClass="exit" presetSubtype="0" fill="hold" grpId="1" nodeType="withEffect">
                                  <p:stCondLst>
                                    <p:cond delay="2000"/>
                                  </p:stCondLst>
                                  <p:childTnLst>
                                    <p:animEffect transition="out" filter="fade">
                                      <p:cBhvr>
                                        <p:cTn id="35" dur="500"/>
                                        <p:tgtEl>
                                          <p:spTgt spid="7"/>
                                        </p:tgtEl>
                                      </p:cBhvr>
                                    </p:animEffect>
                                    <p:set>
                                      <p:cBhvr>
                                        <p:cTn id="36"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6" grpId="2" animBg="1"/>
      <p:bldP spid="7" grpId="0" animBg="1"/>
      <p:bldP spid="7" grpId="1" animBg="1"/>
      <p:bldP spid="7" grpId="2" animBg="1"/>
      <p:bldP spid="8" grpId="0" animBg="1"/>
      <p:bldP spid="8" grpId="1" animBg="1"/>
      <p:bldP spid="8" grpId="2" animBg="1"/>
      <p:bldP spid="9" grpId="0" animBg="1"/>
      <p:bldP spid="9" grpId="1" animBg="1"/>
      <p:bldP spid="9" grpId="2" animBg="1"/>
    </p:bldLst>
  </p:timing>
</p:sldLayout>
</file>

<file path=ppt/slideLayouts/slideLayout159.xml><?xml version="1.0" encoding="utf-8"?>
<p:sldLayout xmlns:a="http://schemas.openxmlformats.org/drawingml/2006/main" xmlns:r="http://schemas.openxmlformats.org/officeDocument/2006/relationships" xmlns:p="http://schemas.openxmlformats.org/presentationml/2006/main" type="blank" preserve="1">
  <p:cSld name="Brandin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2">
            <a:extLst>
              <a:ext uri="{28A0092B-C50C-407E-A947-70E740481C1C}">
                <a14:useLocalDpi xmlns="" xmlns:a14="http://schemas.microsoft.com/office/drawing/2010/main" val="0"/>
              </a:ext>
            </a:extLst>
          </a:blip>
          <a:stretch>
            <a:fillRect/>
          </a:stretch>
        </p:blipFill>
        <p:spPr bwMode="black">
          <a:xfrm>
            <a:off x="4408971" y="3202790"/>
            <a:ext cx="3618533" cy="588948"/>
          </a:xfrm>
          <a:prstGeom prst="rect">
            <a:avLst/>
          </a:prstGeom>
          <a:noFill/>
          <a:ln>
            <a:noFill/>
          </a:ln>
        </p:spPr>
      </p:pic>
      <p:sp>
        <p:nvSpPr>
          <p:cNvPr id="3" name="Text Box 3"/>
          <p:cNvSpPr txBox="1">
            <a:spLocks noChangeArrowheads="1"/>
          </p:cNvSpPr>
          <p:nvPr userDrawn="1"/>
        </p:nvSpPr>
        <p:spPr bwMode="blackWhite">
          <a:xfrm>
            <a:off x="518187" y="6204681"/>
            <a:ext cx="11400102" cy="423858"/>
          </a:xfrm>
          <a:prstGeom prst="rect">
            <a:avLst/>
          </a:prstGeom>
          <a:noFill/>
          <a:ln w="12700">
            <a:noFill/>
            <a:miter lim="800000"/>
            <a:headEnd type="none" w="sm" len="sm"/>
            <a:tailEnd type="none" w="sm" len="sm"/>
          </a:ln>
          <a:effectLst/>
        </p:spPr>
        <p:txBody>
          <a:bodyPr vert="horz" wrap="square" lIns="93241" tIns="46621" rIns="93241" bIns="46621" numCol="1" anchor="t" anchorCtr="0" compatLnSpc="1">
            <a:prstTxWarp prst="textNoShape">
              <a:avLst/>
            </a:prstTxWarp>
            <a:spAutoFit/>
          </a:bodyPr>
          <a:lstStyle/>
          <a:p>
            <a:pPr algn="ctr" defTabSz="932251" eaLnBrk="0" hangingPunct="0"/>
            <a:r>
              <a:rPr lang="en-US" sz="714" dirty="0">
                <a:solidFill>
                  <a:srgbClr val="FFFFFF">
                    <a:alpha val="99000"/>
                  </a:srgbClr>
                </a:solidFill>
                <a:cs typeface="Arial" charset="0"/>
              </a:rPr>
              <a:t>© </a:t>
            </a:r>
            <a:r>
              <a:rPr lang="en-US" sz="714" dirty="0" smtClean="0">
                <a:solidFill>
                  <a:srgbClr val="FFFFFF">
                    <a:alpha val="99000"/>
                  </a:srgbClr>
                </a:solidFill>
                <a:cs typeface="Arial" charset="0"/>
              </a:rPr>
              <a:t>2011 Microsoft </a:t>
            </a:r>
            <a:r>
              <a:rPr lang="en-US" sz="714"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32251" eaLnBrk="0" hangingPunct="0"/>
            <a:r>
              <a:rPr lang="en-US" sz="714"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14" dirty="0" smtClean="0">
                <a:solidFill>
                  <a:srgbClr val="FFFFFF">
                    <a:alpha val="99000"/>
                  </a:srgbClr>
                </a:solidFill>
                <a:cs typeface="Arial" charset="0"/>
              </a:rPr>
              <a:t>MICROSOFT </a:t>
            </a:r>
            <a:r>
              <a:rPr lang="en-US" sz="714"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 xmlns:p14="http://schemas.microsoft.com/office/powerpoint/2010/main" val="4160563383"/>
      </p:ext>
    </p:extLst>
  </p:cSld>
  <p:clrMapOvr>
    <a:masterClrMapping/>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Section Header">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274638" y="2125663"/>
            <a:ext cx="11887202" cy="912813"/>
          </a:xfrm>
        </p:spPr>
        <p:txBody>
          <a:bodyPr/>
          <a:lstStyle>
            <a:lvl1pPr>
              <a:defRPr sz="5400"/>
            </a:lvl1pPr>
          </a:lstStyle>
          <a:p>
            <a:r>
              <a:rPr lang="en-US" dirty="0" smtClean="0"/>
              <a:t>Click to edit master title style</a:t>
            </a:r>
            <a:endParaRPr lang="en-US" dirty="0"/>
          </a:p>
        </p:txBody>
      </p:sp>
    </p:spTree>
    <p:extLst>
      <p:ext uri="{BB962C8B-B14F-4D97-AF65-F5344CB8AC3E}">
        <p14:creationId xmlns="" xmlns:p14="http://schemas.microsoft.com/office/powerpoint/2010/main" val="315324119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itle Slide_Color  2">
    <p:spTree>
      <p:nvGrpSpPr>
        <p:cNvPr id="1" name=""/>
        <p:cNvGrpSpPr/>
        <p:nvPr/>
      </p:nvGrpSpPr>
      <p:grpSpPr>
        <a:xfrm>
          <a:off x="0" y="0"/>
          <a:ext cx="0" cy="0"/>
          <a:chOff x="0" y="0"/>
          <a:chExt cx="0" cy="0"/>
        </a:xfrm>
      </p:grpSpPr>
      <p:sp>
        <p:nvSpPr>
          <p:cNvPr id="7" name="Text Placeholder 6"/>
          <p:cNvSpPr>
            <a:spLocks noGrp="1"/>
          </p:cNvSpPr>
          <p:nvPr>
            <p:ph type="body" sz="quarter" idx="11"/>
          </p:nvPr>
        </p:nvSpPr>
        <p:spPr>
          <a:xfrm>
            <a:off x="274638" y="5783263"/>
            <a:ext cx="11887200" cy="914400"/>
          </a:xfrm>
        </p:spPr>
        <p:txBody>
          <a:bodyPr lIns="182880" tIns="146304" rIns="182880" bIns="146304" anchor="b">
            <a:noAutofit/>
          </a:bodyPr>
          <a:lstStyle>
            <a:lvl1pPr>
              <a:defRPr sz="2000" baseline="0">
                <a:latin typeface="+mn-lt"/>
              </a:defRPr>
            </a:lvl1pPr>
          </a:lstStyle>
          <a:p>
            <a:pPr lvl="0"/>
            <a:r>
              <a:rPr lang="en-US" smtClean="0"/>
              <a:t>Click to edit Master text styles</a:t>
            </a:r>
          </a:p>
        </p:txBody>
      </p:sp>
      <p:sp>
        <p:nvSpPr>
          <p:cNvPr id="2" name="Title 1"/>
          <p:cNvSpPr>
            <a:spLocks noGrp="1"/>
          </p:cNvSpPr>
          <p:nvPr>
            <p:ph type="title" hasCustomPrompt="1"/>
          </p:nvPr>
        </p:nvSpPr>
        <p:spPr>
          <a:xfrm>
            <a:off x="274638" y="3040856"/>
            <a:ext cx="11887199" cy="912813"/>
          </a:xfrm>
        </p:spPr>
        <p:txBody>
          <a:bodyPr lIns="182880" tIns="146304" rIns="182880" bIns="146304"/>
          <a:lstStyle>
            <a:lvl1pPr>
              <a:defRPr sz="5400"/>
            </a:lvl1pPr>
          </a:lstStyle>
          <a:p>
            <a:r>
              <a:rPr lang="en-US" dirty="0" smtClean="0"/>
              <a:t>Click to edit master title style</a:t>
            </a:r>
            <a:endParaRPr lang="en-US" dirty="0"/>
          </a:p>
        </p:txBody>
      </p:sp>
    </p:spTree>
    <p:extLst>
      <p:ext uri="{BB962C8B-B14F-4D97-AF65-F5344CB8AC3E}">
        <p14:creationId xmlns="" xmlns:p14="http://schemas.microsoft.com/office/powerpoint/2010/main" val="3285335418"/>
      </p:ext>
    </p:extLst>
  </p:cSld>
  <p:clrMapOvr>
    <a:masterClrMapping/>
  </p:clrMapOvr>
  <p:timing>
    <p:tnLst>
      <p:par>
        <p:cTn id="1" dur="indefinite" restart="never" nodeType="tmRoot"/>
      </p:par>
    </p:tnLst>
  </p:timing>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itle &amp; Content Layout">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lIns="182880" tIns="146304" rIns="182880" bIns="146304"/>
          <a:lstStyle/>
          <a:p>
            <a:r>
              <a:rPr lang="en-US" dirty="0" smtClean="0"/>
              <a:t>Click to edit master title style</a:t>
            </a:r>
            <a:endParaRPr lang="en-US" dirty="0"/>
          </a:p>
        </p:txBody>
      </p:sp>
      <p:sp>
        <p:nvSpPr>
          <p:cNvPr id="5" name="Text Placeholder 4"/>
          <p:cNvSpPr>
            <a:spLocks noGrp="1"/>
          </p:cNvSpPr>
          <p:nvPr>
            <p:ph type="body" sz="quarter" idx="10"/>
          </p:nvPr>
        </p:nvSpPr>
        <p:spPr>
          <a:xfrm>
            <a:off x="274638" y="1668463"/>
            <a:ext cx="11887200" cy="5027612"/>
          </a:xfrm>
        </p:spPr>
        <p:txBody>
          <a:bodyPr lIns="182880" tIns="146304" rIns="182880" bIns="146304"/>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 xmlns:p14="http://schemas.microsoft.com/office/powerpoint/2010/main" val="3524173999"/>
      </p:ext>
    </p:extLst>
  </p:cSld>
  <p:clrMapOvr>
    <a:masterClrMapping/>
  </p:clrMapOvr>
  <p:timing>
    <p:tnLst>
      <p:par>
        <p:cTn id="1" dur="indefinite" restart="never" nodeType="tmRoot"/>
      </p:par>
    </p:tnLst>
  </p:timing>
  <p:extLst mod="1">
    <p:ext uri="{DCECCB84-F9BA-43D5-87BE-67443E8EF086}">
      <p15:sldGuideLst xmlns="" xmlns:p15="http://schemas.microsoft.com/office/powerpoint/2012/main">
        <p15:guide id="1" orient="horz" pos="1051">
          <p15:clr>
            <a:srgbClr val="FBAE40"/>
          </p15:clr>
        </p15:guide>
        <p15:guide id="2" pos="3917">
          <p15:clr>
            <a:srgbClr val="FBAE4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itle &amp; Content 2">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3475038" y="1668482"/>
            <a:ext cx="8686801" cy="5029181"/>
          </a:xfrm>
        </p:spPr>
        <p:txBody>
          <a:bodyPr lIns="182880" tIns="146304" rIns="182880" bIns="146304">
            <a:noAutofit/>
          </a:bodyPr>
          <a:lstStyle>
            <a:lvl1pPr>
              <a:defRPr sz="3600">
                <a:gradFill>
                  <a:gsLst>
                    <a:gs pos="100000">
                      <a:schemeClr val="tx1">
                        <a:lumMod val="75000"/>
                        <a:lumOff val="25000"/>
                      </a:schemeClr>
                    </a:gs>
                    <a:gs pos="0">
                      <a:schemeClr val="tx1">
                        <a:lumMod val="75000"/>
                        <a:lumOff val="25000"/>
                      </a:schemeClr>
                    </a:gs>
                  </a:gsLst>
                  <a:lin ang="5400000" scaled="0"/>
                </a:gradFill>
              </a:defRPr>
            </a:lvl1pPr>
            <a:lvl2pPr>
              <a:defRPr sz="2800">
                <a:gradFill>
                  <a:gsLst>
                    <a:gs pos="100000">
                      <a:schemeClr val="tx1">
                        <a:lumMod val="75000"/>
                        <a:lumOff val="25000"/>
                      </a:schemeClr>
                    </a:gs>
                    <a:gs pos="0">
                      <a:schemeClr val="tx1">
                        <a:lumMod val="75000"/>
                        <a:lumOff val="25000"/>
                      </a:schemeClr>
                    </a:gs>
                  </a:gsLst>
                  <a:lin ang="5400000" scaled="0"/>
                </a:gradFill>
              </a:defRPr>
            </a:lvl2pPr>
            <a:lvl3pPr>
              <a:defRPr sz="2400">
                <a:gradFill>
                  <a:gsLst>
                    <a:gs pos="100000">
                      <a:schemeClr val="tx1">
                        <a:lumMod val="75000"/>
                        <a:lumOff val="25000"/>
                      </a:schemeClr>
                    </a:gs>
                    <a:gs pos="0">
                      <a:schemeClr val="tx1">
                        <a:lumMod val="75000"/>
                        <a:lumOff val="25000"/>
                      </a:schemeClr>
                    </a:gs>
                  </a:gsLst>
                  <a:lin ang="5400000" scaled="0"/>
                </a:gradFill>
              </a:defRPr>
            </a:lvl3pPr>
            <a:lvl4pPr>
              <a:defRPr sz="2000">
                <a:gradFill>
                  <a:gsLst>
                    <a:gs pos="100000">
                      <a:schemeClr val="tx1">
                        <a:lumMod val="75000"/>
                        <a:lumOff val="25000"/>
                      </a:schemeClr>
                    </a:gs>
                    <a:gs pos="0">
                      <a:schemeClr val="tx1">
                        <a:lumMod val="75000"/>
                        <a:lumOff val="25000"/>
                      </a:schemeClr>
                    </a:gs>
                  </a:gsLst>
                  <a:lin ang="5400000" scaled="0"/>
                </a:gradFill>
              </a:defRPr>
            </a:lvl4pPr>
            <a:lvl5pPr>
              <a:defRPr sz="1800">
                <a:gradFill>
                  <a:gsLst>
                    <a:gs pos="100000">
                      <a:schemeClr val="tx1">
                        <a:lumMod val="75000"/>
                        <a:lumOff val="25000"/>
                      </a:schemeClr>
                    </a:gs>
                    <a:gs pos="0">
                      <a:schemeClr val="tx1">
                        <a:lumMod val="75000"/>
                        <a:lumOff val="25000"/>
                      </a:schemeClr>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ext Placeholder 6"/>
          <p:cNvSpPr>
            <a:spLocks noGrp="1"/>
          </p:cNvSpPr>
          <p:nvPr>
            <p:ph type="body" sz="quarter" idx="11"/>
          </p:nvPr>
        </p:nvSpPr>
        <p:spPr>
          <a:xfrm>
            <a:off x="274638" y="1668482"/>
            <a:ext cx="2743200" cy="5029181"/>
          </a:xfrm>
        </p:spPr>
        <p:txBody>
          <a:bodyPr lIns="182880" tIns="146304" rIns="182880" bIns="146304">
            <a:noAutofit/>
          </a:bodyPr>
          <a:lstStyle>
            <a:lvl1pPr algn="l" defTabSz="914166" rtl="0" eaLnBrk="1" latinLnBrk="0" hangingPunct="1">
              <a:spcBef>
                <a:spcPct val="0"/>
              </a:spcBef>
              <a:buNone/>
              <a:defRPr lang="en-US" sz="2400" kern="1200" dirty="0" smtClean="0">
                <a:gradFill>
                  <a:gsLst>
                    <a:gs pos="100000">
                      <a:schemeClr val="tx1">
                        <a:lumMod val="75000"/>
                        <a:lumOff val="25000"/>
                      </a:schemeClr>
                    </a:gs>
                    <a:gs pos="0">
                      <a:schemeClr val="tx1">
                        <a:lumMod val="75000"/>
                        <a:lumOff val="25000"/>
                      </a:schemeClr>
                    </a:gs>
                  </a:gsLst>
                  <a:lin ang="5400000" scaled="0"/>
                </a:gradFill>
                <a:latin typeface="+mn-lt"/>
                <a:ea typeface="+mj-ea"/>
                <a:cs typeface="+mj-cs"/>
              </a:defRPr>
            </a:lvl1pPr>
            <a:lvl2pPr algn="l" defTabSz="914166" rtl="0" eaLnBrk="1" latinLnBrk="0" hangingPunct="1">
              <a:spcBef>
                <a:spcPct val="0"/>
              </a:spcBef>
              <a:buNone/>
              <a:defRPr lang="en-US" sz="1600" kern="1200" dirty="0" smtClean="0">
                <a:gradFill>
                  <a:gsLst>
                    <a:gs pos="0">
                      <a:schemeClr val="tx1"/>
                    </a:gs>
                    <a:gs pos="100000">
                      <a:schemeClr val="tx1"/>
                    </a:gs>
                  </a:gsLst>
                  <a:lin ang="5400000" scaled="0"/>
                </a:gradFill>
                <a:latin typeface="+mn-lt"/>
                <a:ea typeface="+mj-ea"/>
                <a:cs typeface="+mj-cs"/>
              </a:defRPr>
            </a:lvl2pPr>
            <a:lvl3pPr marL="228541" indent="0" algn="l" defTabSz="914166" rtl="0" eaLnBrk="1" latinLnBrk="0" hangingPunct="1">
              <a:spcBef>
                <a:spcPct val="0"/>
              </a:spcBef>
              <a:buNone/>
              <a:defRPr lang="en-US" sz="1600" kern="1200" dirty="0" smtClean="0">
                <a:gradFill>
                  <a:gsLst>
                    <a:gs pos="0">
                      <a:schemeClr val="tx1"/>
                    </a:gs>
                    <a:gs pos="100000">
                      <a:schemeClr val="tx1"/>
                    </a:gs>
                  </a:gsLst>
                  <a:lin ang="5400000" scaled="0"/>
                </a:gradFill>
                <a:latin typeface="+mn-lt"/>
                <a:ea typeface="+mj-ea"/>
                <a:cs typeface="+mj-cs"/>
              </a:defRPr>
            </a:lvl3pPr>
            <a:lvl4pPr marL="457082" indent="0" algn="l" defTabSz="914166" rtl="0" eaLnBrk="1" latinLnBrk="0" hangingPunct="1">
              <a:spcBef>
                <a:spcPct val="0"/>
              </a:spcBef>
              <a:buNone/>
              <a:defRPr lang="en-US" sz="1600" kern="1200" dirty="0" smtClean="0">
                <a:gradFill>
                  <a:gsLst>
                    <a:gs pos="0">
                      <a:schemeClr val="tx1"/>
                    </a:gs>
                    <a:gs pos="100000">
                      <a:schemeClr val="tx1"/>
                    </a:gs>
                  </a:gsLst>
                  <a:lin ang="5400000" scaled="0"/>
                </a:gradFill>
                <a:latin typeface="+mn-lt"/>
                <a:ea typeface="+mj-ea"/>
                <a:cs typeface="+mj-cs"/>
              </a:defRPr>
            </a:lvl4pPr>
            <a:lvl5pPr marL="739586" indent="0" algn="l" defTabSz="914166" rtl="0" eaLnBrk="1" latinLnBrk="0" hangingPunct="1">
              <a:spcBef>
                <a:spcPct val="0"/>
              </a:spcBef>
              <a:buNone/>
              <a:defRPr lang="en-US" sz="1600" kern="1200" dirty="0">
                <a:gradFill>
                  <a:gsLst>
                    <a:gs pos="0">
                      <a:schemeClr val="tx1"/>
                    </a:gs>
                    <a:gs pos="100000">
                      <a:schemeClr val="tx1"/>
                    </a:gs>
                  </a:gsLst>
                  <a:lin ang="5400000" scaled="0"/>
                </a:gradFill>
                <a:latin typeface="+mn-lt"/>
                <a:ea typeface="+mj-ea"/>
                <a:cs typeface="+mj-cs"/>
              </a:defRPr>
            </a:lvl5pPr>
          </a:lstStyle>
          <a:p>
            <a:pPr lvl="0"/>
            <a:r>
              <a:rPr lang="en-US" dirty="0" smtClean="0"/>
              <a:t>Click to edit Master text styles</a:t>
            </a:r>
          </a:p>
        </p:txBody>
      </p:sp>
      <p:sp>
        <p:nvSpPr>
          <p:cNvPr id="2" name="Title 1"/>
          <p:cNvSpPr>
            <a:spLocks noGrp="1"/>
          </p:cNvSpPr>
          <p:nvPr>
            <p:ph type="title"/>
          </p:nvPr>
        </p:nvSpPr>
        <p:spPr/>
        <p:txBody>
          <a:bodyPr/>
          <a:lstStyle>
            <a:lvl1pPr>
              <a:defRPr>
                <a:gradFill>
                  <a:gsLst>
                    <a:gs pos="100000">
                      <a:schemeClr val="tx1">
                        <a:lumMod val="75000"/>
                        <a:lumOff val="25000"/>
                      </a:schemeClr>
                    </a:gs>
                    <a:gs pos="0">
                      <a:schemeClr val="tx1">
                        <a:lumMod val="75000"/>
                        <a:lumOff val="25000"/>
                      </a:schemeClr>
                    </a:gs>
                  </a:gsLst>
                  <a:lin ang="5400000" scaled="0"/>
                </a:gradFill>
              </a:defRPr>
            </a:lvl1pPr>
          </a:lstStyle>
          <a:p>
            <a:r>
              <a:rPr lang="en-US" dirty="0" smtClean="0"/>
              <a:t>Click to edit Master title style</a:t>
            </a:r>
            <a:endParaRPr lang="en-US" dirty="0"/>
          </a:p>
        </p:txBody>
      </p:sp>
    </p:spTree>
    <p:extLst>
      <p:ext uri="{BB962C8B-B14F-4D97-AF65-F5344CB8AC3E}">
        <p14:creationId xmlns="" xmlns:p14="http://schemas.microsoft.com/office/powerpoint/2010/main" val="2958092838"/>
      </p:ext>
    </p:extLst>
  </p:cSld>
  <p:clrMapOvr>
    <a:masterClrMapping/>
  </p:clrMapOvr>
  <p:timing>
    <p:tnLst>
      <p:par>
        <p:cTn id="1" dur="indefinite" restart="never" nodeType="tmRoot"/>
      </p:par>
    </p:tnLst>
  </p:timing>
  <p:extLst mod="1">
    <p:ext uri="{DCECCB84-F9BA-43D5-87BE-67443E8EF086}">
      <p15:sldGuideLst xmlns="" xmlns:p15="http://schemas.microsoft.com/office/powerpoint/2012/main">
        <p15:guide id="1" orient="horz" pos="1051">
          <p15:clr>
            <a:srgbClr val="FBAE40"/>
          </p15:clr>
        </p15:guide>
        <p15:guide id="2" pos="173">
          <p15:clr>
            <a:srgbClr val="FBAE40"/>
          </p15:clr>
        </p15:guide>
        <p15:guide id="3" pos="1901">
          <p15:clr>
            <a:srgbClr val="FBAE40"/>
          </p15:clr>
        </p15:guide>
        <p15:guide id="4" pos="2189">
          <p15:clr>
            <a:srgbClr val="FBAE40"/>
          </p15:clr>
        </p15:guide>
        <p15:guide id="5" orient="horz" pos="4219">
          <p15:clr>
            <a:srgbClr val="FBAE40"/>
          </p15:clr>
        </p15:guide>
        <p15:guide id="6" orient="horz" pos="763">
          <p15:clr>
            <a:srgbClr val="FBAE40"/>
          </p15:clr>
        </p15:guide>
        <p15:guide id="7" orient="horz" pos="187">
          <p15:clr>
            <a:srgbClr val="FBAE40"/>
          </p15:clr>
        </p15:guide>
        <p15:guide id="8" pos="7661">
          <p15:clr>
            <a:srgbClr val="FBAE4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ext Only_Large">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1189039" y="2125663"/>
            <a:ext cx="10058400" cy="912813"/>
          </a:xfrm>
        </p:spPr>
        <p:txBody>
          <a:bodyPr/>
          <a:lstStyle>
            <a:lvl1pPr>
              <a:defRPr sz="4800"/>
            </a:lvl1pPr>
          </a:lstStyle>
          <a:p>
            <a:r>
              <a:rPr lang="en-US" dirty="0" smtClean="0"/>
              <a:t>Click to edit master title style</a:t>
            </a:r>
            <a:endParaRPr lang="en-US" dirty="0"/>
          </a:p>
        </p:txBody>
      </p:sp>
    </p:spTree>
    <p:extLst>
      <p:ext uri="{BB962C8B-B14F-4D97-AF65-F5344CB8AC3E}">
        <p14:creationId xmlns="" xmlns:p14="http://schemas.microsoft.com/office/powerpoint/2010/main" val="88823157"/>
      </p:ext>
    </p:extLst>
  </p:cSld>
  <p:clrMapOvr>
    <a:masterClrMapping/>
  </p:clrMapOvr>
  <p:timing>
    <p:tnLst>
      <p:par>
        <p:cTn id="1" dur="indefinite" restart="never" nodeType="tmRoot"/>
      </p:par>
    </p:tnLst>
  </p:timing>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668482"/>
            <a:ext cx="2743200" cy="5027593"/>
          </a:xfrm>
        </p:spPr>
        <p:txBody>
          <a:bodyPr vert="horz" lIns="182880" tIns="146304" rIns="182880" bIns="146304" rtlCol="0">
            <a:noAutofit/>
          </a:bodyPr>
          <a:lstStyle>
            <a:lvl1pPr>
              <a:defRPr lang="en-US" sz="2400" dirty="0" smtClean="0">
                <a:latin typeface="+mn-lt"/>
                <a:ea typeface="+mj-ea"/>
                <a:cs typeface="+mj-cs"/>
              </a:defRPr>
            </a:lvl1pPr>
          </a:lstStyle>
          <a:p>
            <a:pPr lvl="0">
              <a:spcBef>
                <a:spcPct val="0"/>
              </a:spcBef>
            </a:pPr>
            <a:r>
              <a:rPr lang="en-US" dirty="0" smtClean="0"/>
              <a:t>Click to edit Master text styles</a:t>
            </a:r>
          </a:p>
        </p:txBody>
      </p:sp>
      <p:sp>
        <p:nvSpPr>
          <p:cNvPr id="3" name="Title 2"/>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 xmlns:p14="http://schemas.microsoft.com/office/powerpoint/2010/main" val="785238578"/>
      </p:ext>
    </p:extLst>
  </p:cSld>
  <p:clrMapOvr>
    <a:masterClrMapping/>
  </p:clrMapOvr>
  <p:timing>
    <p:tnLst>
      <p:par>
        <p:cTn id="1" dur="indefinite" restart="never" nodeType="tmRoot"/>
      </p:par>
    </p:tnLst>
  </p:timing>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wrap="square" lIns="182880" tIns="146304" rIns="182880" bIns="146304" anchor="ctr">
            <a:noAutofit/>
          </a:bodyPr>
          <a:lstStyle>
            <a:lvl1pPr>
              <a:lnSpc>
                <a:spcPct val="95000"/>
              </a:lnSpc>
              <a:spcBef>
                <a:spcPts val="0"/>
              </a:spcBef>
              <a:spcAft>
                <a:spcPts val="1632"/>
              </a:spcAft>
              <a:defRPr lang="en-US" sz="3600"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16"/>
              </a:spcBef>
              <a:defRPr sz="1900">
                <a:solidFill>
                  <a:srgbClr val="FFFFFF"/>
                </a:solidFill>
              </a:defRPr>
            </a:lvl2pPr>
            <a:lvl3pPr>
              <a:lnSpc>
                <a:spcPct val="100000"/>
              </a:lnSpc>
              <a:spcBef>
                <a:spcPts val="816"/>
              </a:spcBef>
              <a:defRPr sz="1900">
                <a:solidFill>
                  <a:srgbClr val="FFFFFF"/>
                </a:solidFill>
              </a:defRPr>
            </a:lvl3pPr>
            <a:lvl4pPr>
              <a:lnSpc>
                <a:spcPct val="100000"/>
              </a:lnSpc>
              <a:spcBef>
                <a:spcPts val="816"/>
              </a:spcBef>
              <a:defRPr sz="1900">
                <a:solidFill>
                  <a:srgbClr val="FFFFFF"/>
                </a:solidFill>
              </a:defRPr>
            </a:lvl4pPr>
            <a:lvl5pPr>
              <a:lnSpc>
                <a:spcPct val="100000"/>
              </a:lnSpc>
              <a:spcBef>
                <a:spcPts val="816"/>
              </a:spcBef>
              <a:defRPr sz="1900">
                <a:solidFill>
                  <a:srgbClr val="FFFFFF"/>
                </a:solidFill>
              </a:defRPr>
            </a:lvl5pPr>
          </a:lstStyle>
          <a:p>
            <a:pPr marL="0" lvl="0" indent="0" algn="l" defTabSz="914166" rtl="0" eaLnBrk="1" latinLnBrk="0" hangingPunct="1">
              <a:spcBef>
                <a:spcPct val="20000"/>
              </a:spcBef>
              <a:buFont typeface="Arial" pitchFamily="34" charset="0"/>
              <a:buNone/>
            </a:pPr>
            <a:r>
              <a:rPr lang="en-US" dirty="0" smtClean="0"/>
              <a:t>Click to edit Master text styles</a:t>
            </a:r>
          </a:p>
        </p:txBody>
      </p:sp>
      <p:sp>
        <p:nvSpPr>
          <p:cNvPr id="15" name="Title 1"/>
          <p:cNvSpPr>
            <a:spLocks noGrp="1"/>
          </p:cNvSpPr>
          <p:nvPr>
            <p:ph type="ctrTitle" hasCustomPrompt="1"/>
          </p:nvPr>
        </p:nvSpPr>
        <p:spPr>
          <a:xfrm>
            <a:off x="274638" y="1537563"/>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accent3"/>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 xmlns:p14="http://schemas.microsoft.com/office/powerpoint/2010/main" val="4234697946"/>
      </p:ext>
    </p:extLst>
  </p:cSld>
  <p:clrMapOvr>
    <a:masterClrMapping/>
  </p:clrMapOvr>
  <p:timing>
    <p:tnLst>
      <p:par>
        <p:cTn id="1" dur="indefinite" restart="never" nodeType="tmRoot"/>
      </p:par>
    </p:tnLst>
  </p:timing>
  <p:extLst mod="1">
    <p:ext uri="{DCECCB84-F9BA-43D5-87BE-67443E8EF086}">
      <p15:sldGuideLst xmlns="" xmlns:p15="http://schemas.microsoft.com/office/powerpoint/2012/main">
        <p15:guide id="1" orient="horz" pos="2203">
          <p15:clr>
            <a:srgbClr val="FBAE40"/>
          </p15:clr>
        </p15:guide>
        <p15:guide id="2" pos="3053">
          <p15:clr>
            <a:srgbClr val="FBAE4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a:defRPr lang="en-US" sz="3600"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914166" rtl="0" eaLnBrk="1" latinLnBrk="0" hangingPunct="1">
              <a:spcBef>
                <a:spcPct val="20000"/>
              </a:spcBef>
              <a:spcAft>
                <a:spcPts val="1632"/>
              </a:spcAft>
              <a:buFont typeface="Arial" pitchFamily="34" charset="0"/>
              <a:buNone/>
            </a:pPr>
            <a:r>
              <a:rPr lang="en-US" dirty="0" smtClean="0"/>
              <a:t>Click to edit Master text styles</a:t>
            </a:r>
          </a:p>
        </p:txBody>
      </p:sp>
      <p:sp>
        <p:nvSpPr>
          <p:cNvPr id="6" name="Text Placeholder 8"/>
          <p:cNvSpPr>
            <a:spLocks noGrp="1"/>
          </p:cNvSpPr>
          <p:nvPr>
            <p:ph type="body" sz="quarter" idx="16" hasCustomPrompt="1"/>
          </p:nvPr>
        </p:nvSpPr>
        <p:spPr>
          <a:xfrm>
            <a:off x="274641" y="296864"/>
            <a:ext cx="11887199" cy="914400"/>
          </a:xfrm>
        </p:spPr>
        <p:txBody>
          <a:bodyPr vert="horz" lIns="182880" tIns="146304" rIns="182880" bIns="146304" rtlCol="0" anchor="t">
            <a:noAutofit/>
          </a:bodyPr>
          <a:lstStyle>
            <a:lvl1pPr>
              <a:defRPr lang="en-US" sz="4800" dirty="0" smtClean="0">
                <a:ea typeface="+mj-ea"/>
                <a:cs typeface="+mj-cs"/>
              </a:defRPr>
            </a:lvl1pPr>
          </a:lstStyle>
          <a:p>
            <a:pPr lvl="0">
              <a:spcBef>
                <a:spcPct val="0"/>
              </a:spcBef>
            </a:pPr>
            <a:r>
              <a:rPr lang="en-US" dirty="0" smtClean="0"/>
              <a:t>Click to edit master text styles</a:t>
            </a:r>
          </a:p>
        </p:txBody>
      </p:sp>
      <p:sp>
        <p:nvSpPr>
          <p:cNvPr id="5" name="Title 1"/>
          <p:cNvSpPr>
            <a:spLocks noGrp="1"/>
          </p:cNvSpPr>
          <p:nvPr>
            <p:ph type="ctrTitle" hasCustomPrompt="1"/>
          </p:nvPr>
        </p:nvSpPr>
        <p:spPr>
          <a:xfrm>
            <a:off x="274638" y="1537564"/>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accent3"/>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 xmlns:p14="http://schemas.microsoft.com/office/powerpoint/2010/main" val="2094256638"/>
      </p:ext>
    </p:extLst>
  </p:cSld>
  <p:clrMapOvr>
    <a:masterClrMapping/>
  </p:clrMapOvr>
  <p:timing>
    <p:tnLst>
      <p:par>
        <p:cTn id="1" dur="indefinite" restart="never" nodeType="tmRoot"/>
      </p:par>
    </p:tnLst>
  </p:timing>
  <p:extLst mod="1">
    <p:ext uri="{DCECCB84-F9BA-43D5-87BE-67443E8EF086}">
      <p15:sldGuideLst xmlns="" xmlns:p15="http://schemas.microsoft.com/office/powerpoint/2012/main">
        <p15:guide id="1" orient="horz" pos="2203">
          <p15:clr>
            <a:srgbClr val="FBAE40"/>
          </p15:clr>
        </p15:guide>
        <p15:guide id="2" pos="3053">
          <p15:clr>
            <a:srgbClr val="FBAE4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a:defRPr lang="en-US" sz="3600" kern="1200" dirty="0" smtClean="0">
                <a:gradFill>
                  <a:gsLst>
                    <a:gs pos="12264">
                      <a:schemeClr val="tx1">
                        <a:lumMod val="75000"/>
                        <a:lumOff val="25000"/>
                      </a:schemeClr>
                    </a:gs>
                    <a:gs pos="71000">
                      <a:schemeClr val="tx1">
                        <a:lumMod val="75000"/>
                        <a:lumOff val="25000"/>
                      </a:schemeClr>
                    </a:gs>
                  </a:gsLst>
                  <a:lin ang="5400000" scaled="0"/>
                </a:gradFill>
                <a:latin typeface="+mj-lt"/>
                <a:ea typeface="+mn-ea"/>
                <a:cs typeface="+mn-cs"/>
              </a:defRPr>
            </a:lvl1pPr>
          </a:lstStyle>
          <a:p>
            <a:pPr marL="0" lvl="0" indent="0" algn="l" defTabSz="914166" rtl="0" eaLnBrk="1" latinLnBrk="0" hangingPunct="1">
              <a:spcBef>
                <a:spcPct val="20000"/>
              </a:spcBef>
              <a:buFont typeface="Arial" pitchFamily="34" charset="0"/>
              <a:buNone/>
            </a:pPr>
            <a:r>
              <a:rPr lang="en-US" dirty="0" smtClean="0"/>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lstStyle/>
          <a:p>
            <a:r>
              <a:rPr lang="en-US" smtClean="0"/>
              <a:t>Click icon to add picture</a:t>
            </a:r>
            <a:endParaRPr lang="en-US" dirty="0"/>
          </a:p>
        </p:txBody>
      </p:sp>
      <p:sp>
        <p:nvSpPr>
          <p:cNvPr id="3" name="Title 2"/>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 xmlns:p14="http://schemas.microsoft.com/office/powerpoint/2010/main" val="4197893612"/>
      </p:ext>
    </p:extLst>
  </p:cSld>
  <p:clrMapOvr>
    <a:masterClrMapping/>
  </p:clrMapOvr>
  <p:timing>
    <p:tnLst>
      <p:par>
        <p:cTn id="1" dur="indefinite" restart="never" nodeType="tmRoot"/>
      </p:par>
    </p:tnLst>
  </p:timing>
  <p:extLst mod="1">
    <p:ext uri="{DCECCB84-F9BA-43D5-87BE-67443E8EF086}">
      <p15:sldGuideLst xmlns="" xmlns:p15="http://schemas.microsoft.com/office/powerpoint/2012/main">
        <p15:guide id="1" orient="horz" pos="2203">
          <p15:clr>
            <a:srgbClr val="FBAE40"/>
          </p15:clr>
        </p15:guide>
        <p15:guide id="2" pos="3053">
          <p15:clr>
            <a:srgbClr val="FBAE4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1_Title &amp; Content_with Subtitle">
    <p:spTree>
      <p:nvGrpSpPr>
        <p:cNvPr id="1" name=""/>
        <p:cNvGrpSpPr/>
        <p:nvPr/>
      </p:nvGrpSpPr>
      <p:grpSpPr>
        <a:xfrm>
          <a:off x="0" y="0"/>
          <a:ext cx="0" cy="0"/>
          <a:chOff x="0" y="0"/>
          <a:chExt cx="0" cy="0"/>
        </a:xfrm>
      </p:grpSpPr>
      <p:sp>
        <p:nvSpPr>
          <p:cNvPr id="3" name="Content Placeholder 4"/>
          <p:cNvSpPr>
            <a:spLocks noGrp="1"/>
          </p:cNvSpPr>
          <p:nvPr>
            <p:ph sz="quarter" idx="14"/>
          </p:nvPr>
        </p:nvSpPr>
        <p:spPr>
          <a:xfrm>
            <a:off x="274638" y="1668462"/>
            <a:ext cx="11887200" cy="5029201"/>
          </a:xfrm>
        </p:spPr>
        <p:txBody>
          <a:bodyPr>
            <a:normAutofit/>
          </a:bodyPr>
          <a:lstStyle>
            <a:lvl1pPr>
              <a:spcAft>
                <a:spcPts val="816"/>
              </a:spcAft>
              <a:defRPr sz="2400">
                <a:latin typeface="Consolas" pitchFamily="49" charset="0"/>
                <a:cs typeface="Consolas" pitchFamily="49" charset="0"/>
              </a:defRPr>
            </a:lvl1pPr>
            <a:lvl2pPr>
              <a:spcAft>
                <a:spcPts val="816"/>
              </a:spcAft>
              <a:defRPr sz="2400">
                <a:latin typeface="Consolas" pitchFamily="49" charset="0"/>
                <a:cs typeface="Consolas" pitchFamily="49" charset="0"/>
              </a:defRPr>
            </a:lvl2pPr>
            <a:lvl3pPr>
              <a:spcAft>
                <a:spcPts val="816"/>
              </a:spcAft>
              <a:defRPr sz="2400">
                <a:latin typeface="Consolas" pitchFamily="49" charset="0"/>
                <a:cs typeface="Consolas" pitchFamily="49" charset="0"/>
              </a:defRPr>
            </a:lvl3pPr>
          </a:lstStyle>
          <a:p>
            <a:pPr lvl="0"/>
            <a:r>
              <a:rPr lang="en-US" dirty="0" smtClean="0"/>
              <a:t>Click to edit Master text styles</a:t>
            </a:r>
          </a:p>
          <a:p>
            <a:pPr lvl="1"/>
            <a:r>
              <a:rPr lang="en-US" dirty="0" smtClean="0"/>
              <a:t>Second level</a:t>
            </a:r>
          </a:p>
          <a:p>
            <a:pPr lvl="2"/>
            <a:r>
              <a:rPr lang="en-US" dirty="0" smtClean="0"/>
              <a:t>Third level</a:t>
            </a:r>
          </a:p>
        </p:txBody>
      </p:sp>
      <p:sp>
        <p:nvSpPr>
          <p:cNvPr id="4" name="Title 3"/>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 xmlns:p14="http://schemas.microsoft.com/office/powerpoint/2010/main" val="1583166917"/>
      </p:ext>
    </p:extLst>
  </p:cSld>
  <p:clrMapOvr>
    <a:masterClrMapping/>
  </p:clrMapOvr>
  <p:timing>
    <p:tnLst>
      <p:par>
        <p:cTn id="1" dur="indefinite" restart="never" nodeType="tmRoot"/>
      </p:par>
    </p:tnLst>
  </p:timing>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Blank Layout">
    <p:spTree>
      <p:nvGrpSpPr>
        <p:cNvPr id="1" name=""/>
        <p:cNvGrpSpPr/>
        <p:nvPr/>
      </p:nvGrpSpPr>
      <p:grpSpPr>
        <a:xfrm>
          <a:off x="0" y="0"/>
          <a:ext cx="0" cy="0"/>
          <a:chOff x="0" y="0"/>
          <a:chExt cx="0" cy="0"/>
        </a:xfrm>
      </p:grpSpPr>
    </p:spTree>
    <p:extLst>
      <p:ext uri="{BB962C8B-B14F-4D97-AF65-F5344CB8AC3E}">
        <p14:creationId xmlns="" xmlns:p14="http://schemas.microsoft.com/office/powerpoint/2010/main" val="3481279954"/>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_Color  2">
    <p:spTree>
      <p:nvGrpSpPr>
        <p:cNvPr id="1" name=""/>
        <p:cNvGrpSpPr/>
        <p:nvPr/>
      </p:nvGrpSpPr>
      <p:grpSpPr>
        <a:xfrm>
          <a:off x="0" y="0"/>
          <a:ext cx="0" cy="0"/>
          <a:chOff x="0" y="0"/>
          <a:chExt cx="0" cy="0"/>
        </a:xfrm>
      </p:grpSpPr>
      <p:sp>
        <p:nvSpPr>
          <p:cNvPr id="7" name="Text Placeholder 6"/>
          <p:cNvSpPr>
            <a:spLocks noGrp="1"/>
          </p:cNvSpPr>
          <p:nvPr>
            <p:ph type="body" sz="quarter" idx="11"/>
          </p:nvPr>
        </p:nvSpPr>
        <p:spPr>
          <a:xfrm>
            <a:off x="274638" y="5783263"/>
            <a:ext cx="11887200" cy="914400"/>
          </a:xfrm>
        </p:spPr>
        <p:txBody>
          <a:bodyPr lIns="0" tIns="0" rIns="0" bIns="0" anchor="b">
            <a:noAutofit/>
          </a:bodyPr>
          <a:lstStyle>
            <a:lvl1pPr>
              <a:defRPr sz="2000" baseline="0">
                <a:latin typeface="+mn-lt"/>
              </a:defRPr>
            </a:lvl1pPr>
          </a:lstStyle>
          <a:p>
            <a:pPr lvl="0"/>
            <a:r>
              <a:rPr lang="en-US" smtClean="0"/>
              <a:t>Click to edit Master text styles</a:t>
            </a:r>
          </a:p>
        </p:txBody>
      </p:sp>
      <p:sp>
        <p:nvSpPr>
          <p:cNvPr id="2" name="Title 1"/>
          <p:cNvSpPr>
            <a:spLocks noGrp="1"/>
          </p:cNvSpPr>
          <p:nvPr>
            <p:ph type="title" hasCustomPrompt="1"/>
          </p:nvPr>
        </p:nvSpPr>
        <p:spPr>
          <a:xfrm>
            <a:off x="274638" y="3040856"/>
            <a:ext cx="11887199" cy="912813"/>
          </a:xfrm>
        </p:spPr>
        <p:txBody>
          <a:bodyPr lIns="0" tIns="0" rIns="0" bIns="0"/>
          <a:lstStyle>
            <a:lvl1pPr>
              <a:defRPr sz="5400"/>
            </a:lvl1pPr>
          </a:lstStyle>
          <a:p>
            <a:r>
              <a:rPr lang="en-US" dirty="0" smtClean="0"/>
              <a:t>Click to edit master title style</a:t>
            </a:r>
            <a:endParaRPr lang="en-US" dirty="0"/>
          </a:p>
        </p:txBody>
      </p:sp>
    </p:spTree>
    <p:extLst>
      <p:ext uri="{BB962C8B-B14F-4D97-AF65-F5344CB8AC3E}">
        <p14:creationId xmlns="" xmlns:p14="http://schemas.microsoft.com/office/powerpoint/2010/main" val="1714205285"/>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74638" y="2307518"/>
            <a:ext cx="1563194"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smtClean="0"/>
              <a:t>Click icon to add picture</a:t>
            </a:r>
            <a:endParaRPr lang="en-US" dirty="0"/>
          </a:p>
        </p:txBody>
      </p:sp>
      <p:sp>
        <p:nvSpPr>
          <p:cNvPr id="8" name="Picture Placeholder 12"/>
          <p:cNvSpPr>
            <a:spLocks noGrp="1"/>
          </p:cNvSpPr>
          <p:nvPr>
            <p:ph type="pic" sz="quarter" idx="18"/>
          </p:nvPr>
        </p:nvSpPr>
        <p:spPr>
          <a:xfrm>
            <a:off x="4745014" y="2301239"/>
            <a:ext cx="3232905"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600"/>
            </a:lvl1pPr>
          </a:lstStyle>
          <a:p>
            <a:r>
              <a:rPr lang="en-US" smtClean="0"/>
              <a:t>Click icon to add picture</a:t>
            </a:r>
            <a:endParaRPr lang="en-US" dirty="0"/>
          </a:p>
        </p:txBody>
      </p:sp>
      <p:sp>
        <p:nvSpPr>
          <p:cNvPr id="9" name="Picture Placeholder 12"/>
          <p:cNvSpPr>
            <a:spLocks noGrp="1"/>
          </p:cNvSpPr>
          <p:nvPr>
            <p:ph type="pic" sz="quarter" idx="19"/>
          </p:nvPr>
        </p:nvSpPr>
        <p:spPr>
          <a:xfrm>
            <a:off x="8258122" y="2302035"/>
            <a:ext cx="3903716"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600"/>
            </a:lvl1pPr>
          </a:lstStyle>
          <a:p>
            <a:r>
              <a:rPr lang="en-US" smtClean="0"/>
              <a:t>Click icon to add picture</a:t>
            </a:r>
            <a:endParaRPr lang="en-US" dirty="0"/>
          </a:p>
        </p:txBody>
      </p:sp>
      <p:sp>
        <p:nvSpPr>
          <p:cNvPr id="10" name="Picture Placeholder 12"/>
          <p:cNvSpPr>
            <a:spLocks noGrp="1"/>
          </p:cNvSpPr>
          <p:nvPr>
            <p:ph type="pic" sz="quarter" idx="20"/>
          </p:nvPr>
        </p:nvSpPr>
        <p:spPr>
          <a:xfrm>
            <a:off x="2118039" y="2301050"/>
            <a:ext cx="2346769"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smtClean="0"/>
              <a:t>Click icon to add picture</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 xmlns:p14="http://schemas.microsoft.com/office/powerpoint/2010/main" val="3019689329"/>
      </p:ext>
    </p:extLst>
  </p:cSld>
  <p:clrMapOvr>
    <a:masterClrMapping/>
  </p:clrMapOvr>
  <p:timing>
    <p:tnLst>
      <p:par>
        <p:cTn id="1" dur="indefinite" restart="never" nodeType="tmRoot"/>
      </p:par>
    </p:tnLst>
  </p:timing>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49"/>
            <a:ext cx="11887200" cy="5150227"/>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 xmlns:p14="http://schemas.microsoft.com/office/powerpoint/2010/main" val="27866243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1_Black Notes slide Layout">
    <p:bg bwMode="black">
      <p:bgRef idx="1001">
        <a:schemeClr val="bg1"/>
      </p:bgRef>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49"/>
            <a:ext cx="11887200" cy="5483225"/>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 xmlns:p14="http://schemas.microsoft.com/office/powerpoint/2010/main" val="42112836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mp; Content Layout">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lIns="0" tIns="0" rIns="0" bIns="0"/>
          <a:lstStyle/>
          <a:p>
            <a:r>
              <a:rPr lang="en-US" dirty="0" smtClean="0"/>
              <a:t>Click to edit master title style</a:t>
            </a:r>
            <a:endParaRPr lang="en-US" dirty="0"/>
          </a:p>
        </p:txBody>
      </p:sp>
      <p:sp>
        <p:nvSpPr>
          <p:cNvPr id="5" name="Text Placeholder 4"/>
          <p:cNvSpPr>
            <a:spLocks noGrp="1"/>
          </p:cNvSpPr>
          <p:nvPr>
            <p:ph type="body" sz="quarter" idx="10"/>
          </p:nvPr>
        </p:nvSpPr>
        <p:spPr>
          <a:xfrm>
            <a:off x="274638" y="1668463"/>
            <a:ext cx="11887200" cy="5027612"/>
          </a:xfrm>
        </p:spPr>
        <p:txBody>
          <a:bodyPr lIns="0" tIns="0" rIns="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 xmlns:p14="http://schemas.microsoft.com/office/powerpoint/2010/main" val="2294317547"/>
      </p:ext>
    </p:extLst>
  </p:cSld>
  <p:clrMapOvr>
    <a:masterClrMapping/>
  </p:clrMapOvr>
  <p:extLst>
    <p:ext uri="{DCECCB84-F9BA-43D5-87BE-67443E8EF086}">
      <p15:sldGuideLst xmlns="" xmlns:p15="http://schemas.microsoft.com/office/powerpoint/2012/main">
        <p15:guide id="1" orient="horz" pos="1051" userDrawn="1">
          <p15:clr>
            <a:srgbClr val="FBAE40"/>
          </p15:clr>
        </p15:guide>
        <p15:guide id="2" pos="3917"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mp; Content 2">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3475038" y="1668482"/>
            <a:ext cx="8686801" cy="5029181"/>
          </a:xfrm>
        </p:spPr>
        <p:txBody>
          <a:bodyPr lIns="0" tIns="0" rIns="0" bIns="0">
            <a:noAutofit/>
          </a:bodyPr>
          <a:lstStyle>
            <a:lvl1pPr>
              <a:defRPr sz="3600"/>
            </a:lvl1pPr>
            <a:lvl2pPr>
              <a:defRPr sz="2800"/>
            </a:lvl2pPr>
            <a:lvl3pPr>
              <a:defRPr sz="2400"/>
            </a:lvl3pPr>
            <a:lvl4pPr>
              <a:defRPr sz="2000"/>
            </a:lvl4pPr>
            <a:lvl5pPr>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274638" y="1668482"/>
            <a:ext cx="2743200" cy="5029181"/>
          </a:xfrm>
        </p:spPr>
        <p:txBody>
          <a:bodyPr lIns="0" tIns="0" rIns="0" bIns="0">
            <a:noAutofit/>
          </a:bodyPr>
          <a:lstStyle>
            <a:lvl1pPr algn="l" defTabSz="914166" rtl="0" eaLnBrk="1" latinLnBrk="0" hangingPunct="1">
              <a:spcBef>
                <a:spcPct val="0"/>
              </a:spcBef>
              <a:buNone/>
              <a:defRPr lang="en-US" sz="2400" kern="1200" dirty="0" smtClean="0">
                <a:gradFill>
                  <a:gsLst>
                    <a:gs pos="0">
                      <a:schemeClr val="tx1"/>
                    </a:gs>
                    <a:gs pos="100000">
                      <a:schemeClr val="tx1"/>
                    </a:gs>
                  </a:gsLst>
                  <a:lin ang="5400000" scaled="0"/>
                </a:gradFill>
                <a:latin typeface="+mn-lt"/>
                <a:ea typeface="+mj-ea"/>
                <a:cs typeface="+mj-cs"/>
              </a:defRPr>
            </a:lvl1pPr>
            <a:lvl2pPr algn="l" defTabSz="914166" rtl="0" eaLnBrk="1" latinLnBrk="0" hangingPunct="1">
              <a:spcBef>
                <a:spcPct val="0"/>
              </a:spcBef>
              <a:buNone/>
              <a:defRPr lang="en-US" sz="1600" kern="1200" dirty="0" smtClean="0">
                <a:gradFill>
                  <a:gsLst>
                    <a:gs pos="0">
                      <a:schemeClr val="tx1"/>
                    </a:gs>
                    <a:gs pos="100000">
                      <a:schemeClr val="tx1"/>
                    </a:gs>
                  </a:gsLst>
                  <a:lin ang="5400000" scaled="0"/>
                </a:gradFill>
                <a:latin typeface="+mn-lt"/>
                <a:ea typeface="+mj-ea"/>
                <a:cs typeface="+mj-cs"/>
              </a:defRPr>
            </a:lvl2pPr>
            <a:lvl3pPr marL="228541" indent="0" algn="l" defTabSz="914166" rtl="0" eaLnBrk="1" latinLnBrk="0" hangingPunct="1">
              <a:spcBef>
                <a:spcPct val="0"/>
              </a:spcBef>
              <a:buNone/>
              <a:defRPr lang="en-US" sz="1600" kern="1200" dirty="0" smtClean="0">
                <a:gradFill>
                  <a:gsLst>
                    <a:gs pos="0">
                      <a:schemeClr val="tx1"/>
                    </a:gs>
                    <a:gs pos="100000">
                      <a:schemeClr val="tx1"/>
                    </a:gs>
                  </a:gsLst>
                  <a:lin ang="5400000" scaled="0"/>
                </a:gradFill>
                <a:latin typeface="+mn-lt"/>
                <a:ea typeface="+mj-ea"/>
                <a:cs typeface="+mj-cs"/>
              </a:defRPr>
            </a:lvl3pPr>
            <a:lvl4pPr marL="457082" indent="0" algn="l" defTabSz="914166" rtl="0" eaLnBrk="1" latinLnBrk="0" hangingPunct="1">
              <a:spcBef>
                <a:spcPct val="0"/>
              </a:spcBef>
              <a:buNone/>
              <a:defRPr lang="en-US" sz="1600" kern="1200" dirty="0" smtClean="0">
                <a:gradFill>
                  <a:gsLst>
                    <a:gs pos="0">
                      <a:schemeClr val="tx1"/>
                    </a:gs>
                    <a:gs pos="100000">
                      <a:schemeClr val="tx1"/>
                    </a:gs>
                  </a:gsLst>
                  <a:lin ang="5400000" scaled="0"/>
                </a:gradFill>
                <a:latin typeface="+mn-lt"/>
                <a:ea typeface="+mj-ea"/>
                <a:cs typeface="+mj-cs"/>
              </a:defRPr>
            </a:lvl4pPr>
            <a:lvl5pPr marL="739586" indent="0" algn="l" defTabSz="914166" rtl="0" eaLnBrk="1" latinLnBrk="0" hangingPunct="1">
              <a:spcBef>
                <a:spcPct val="0"/>
              </a:spcBef>
              <a:buNone/>
              <a:defRPr lang="en-US" sz="1600" kern="1200" dirty="0">
                <a:gradFill>
                  <a:gsLst>
                    <a:gs pos="0">
                      <a:schemeClr val="tx1"/>
                    </a:gs>
                    <a:gs pos="100000">
                      <a:schemeClr val="tx1"/>
                    </a:gs>
                  </a:gsLst>
                  <a:lin ang="5400000" scaled="0"/>
                </a:gradFill>
                <a:latin typeface="+mn-lt"/>
                <a:ea typeface="+mj-ea"/>
                <a:cs typeface="+mj-cs"/>
              </a:defRPr>
            </a:lvl5pPr>
          </a:lstStyle>
          <a:p>
            <a:pPr lvl="0"/>
            <a:r>
              <a:rPr lang="en-US" smtClean="0"/>
              <a:t>Click to edit Master text styles</a:t>
            </a:r>
          </a:p>
        </p:txBody>
      </p:sp>
      <p:sp>
        <p:nvSpPr>
          <p:cNvPr id="3" name="Title 2"/>
          <p:cNvSpPr>
            <a:spLocks noGrp="1"/>
          </p:cNvSpPr>
          <p:nvPr>
            <p:ph type="title" hasCustomPrompt="1"/>
          </p:nvPr>
        </p:nvSpPr>
        <p:spPr/>
        <p:txBody>
          <a:bodyPr lIns="0" tIns="0" rIns="0" bIns="0"/>
          <a:lstStyle/>
          <a:p>
            <a:r>
              <a:rPr lang="en-US" dirty="0" smtClean="0"/>
              <a:t>Click to edit master title style</a:t>
            </a:r>
            <a:endParaRPr lang="en-US" dirty="0"/>
          </a:p>
        </p:txBody>
      </p:sp>
    </p:spTree>
    <p:extLst>
      <p:ext uri="{BB962C8B-B14F-4D97-AF65-F5344CB8AC3E}">
        <p14:creationId xmlns="" xmlns:p14="http://schemas.microsoft.com/office/powerpoint/2010/main" val="3797318831"/>
      </p:ext>
    </p:extLst>
  </p:cSld>
  <p:clrMapOvr>
    <a:masterClrMapping/>
  </p:clrMapOvr>
  <p:extLst>
    <p:ext uri="{DCECCB84-F9BA-43D5-87BE-67443E8EF086}">
      <p15:sldGuideLst xmlns="" xmlns:p15="http://schemas.microsoft.com/office/powerpoint/2012/main">
        <p15:guide id="1" orient="horz" pos="1051" userDrawn="1">
          <p15:clr>
            <a:srgbClr val="FBAE40"/>
          </p15:clr>
        </p15:guide>
        <p15:guide id="2" pos="173" userDrawn="1">
          <p15:clr>
            <a:srgbClr val="FBAE40"/>
          </p15:clr>
        </p15:guide>
        <p15:guide id="3" pos="1901" userDrawn="1">
          <p15:clr>
            <a:srgbClr val="FBAE40"/>
          </p15:clr>
        </p15:guide>
        <p15:guide id="4" pos="2189" userDrawn="1">
          <p15:clr>
            <a:srgbClr val="FBAE40"/>
          </p15:clr>
        </p15:guide>
        <p15:guide id="5" orient="horz" pos="4219" userDrawn="1">
          <p15:clr>
            <a:srgbClr val="FBAE40"/>
          </p15:clr>
        </p15:guide>
        <p15:guide id="6" orient="horz" pos="763" userDrawn="1">
          <p15:clr>
            <a:srgbClr val="FBAE40"/>
          </p15:clr>
        </p15:guide>
        <p15:guide id="7" orient="horz" pos="187" userDrawn="1">
          <p15:clr>
            <a:srgbClr val="FBAE40"/>
          </p15:clr>
        </p15:guide>
        <p15:guide id="8" pos="7661"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mp; Content Layout">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lIns="0" tIns="0" rIns="0" bIns="0"/>
          <a:lstStyle/>
          <a:p>
            <a:r>
              <a:rPr lang="en-US" dirty="0" smtClean="0"/>
              <a:t>Click to edit master title style</a:t>
            </a:r>
            <a:endParaRPr lang="en-US" dirty="0"/>
          </a:p>
        </p:txBody>
      </p:sp>
      <p:sp>
        <p:nvSpPr>
          <p:cNvPr id="5" name="Text Placeholder 4"/>
          <p:cNvSpPr>
            <a:spLocks noGrp="1"/>
          </p:cNvSpPr>
          <p:nvPr>
            <p:ph type="body" sz="quarter" idx="10"/>
          </p:nvPr>
        </p:nvSpPr>
        <p:spPr>
          <a:xfrm>
            <a:off x="274638" y="1668463"/>
            <a:ext cx="11887200" cy="5027612"/>
          </a:xfrm>
        </p:spPr>
        <p:txBody>
          <a:bodyPr lIns="0" tIns="0" rIns="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 xmlns:p14="http://schemas.microsoft.com/office/powerpoint/2010/main" val="3624512250"/>
      </p:ext>
    </p:extLst>
  </p:cSld>
  <p:clrMapOvr>
    <a:masterClrMapping/>
  </p:clrMapOvr>
  <p:extLst>
    <p:ext uri="{DCECCB84-F9BA-43D5-87BE-67443E8EF086}">
      <p15:sldGuideLst xmlns="" xmlns:p15="http://schemas.microsoft.com/office/powerpoint/2012/main">
        <p15:guide id="1" orient="horz" pos="1051" userDrawn="1">
          <p15:clr>
            <a:srgbClr val="FBAE40"/>
          </p15:clr>
        </p15:guide>
        <p15:guide id="2" pos="3917"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ext Only_Large">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1189039" y="2125663"/>
            <a:ext cx="10058400" cy="912813"/>
          </a:xfrm>
        </p:spPr>
        <p:txBody>
          <a:bodyPr/>
          <a:lstStyle>
            <a:lvl1pPr>
              <a:defRPr sz="3600"/>
            </a:lvl1pPr>
          </a:lstStyle>
          <a:p>
            <a:r>
              <a:rPr lang="en-US" dirty="0" smtClean="0"/>
              <a:t>Click to edit master title style</a:t>
            </a:r>
            <a:endParaRPr lang="en-US" dirty="0"/>
          </a:p>
        </p:txBody>
      </p:sp>
    </p:spTree>
    <p:extLst>
      <p:ext uri="{BB962C8B-B14F-4D97-AF65-F5344CB8AC3E}">
        <p14:creationId xmlns="" xmlns:p14="http://schemas.microsoft.com/office/powerpoint/2010/main" val="86553776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668482"/>
            <a:ext cx="2743200" cy="5027593"/>
          </a:xfrm>
        </p:spPr>
        <p:txBody>
          <a:bodyPr vert="horz" lIns="0" tIns="0" rIns="0" bIns="0" rtlCol="0">
            <a:noAutofit/>
          </a:bodyPr>
          <a:lstStyle>
            <a:lvl1pPr>
              <a:defRPr lang="en-US" sz="2400" dirty="0" smtClean="0">
                <a:latin typeface="+mn-lt"/>
                <a:ea typeface="+mj-ea"/>
                <a:cs typeface="+mj-cs"/>
              </a:defRPr>
            </a:lvl1pPr>
          </a:lstStyle>
          <a:p>
            <a:pPr lvl="0">
              <a:spcBef>
                <a:spcPct val="0"/>
              </a:spcBef>
            </a:pPr>
            <a:r>
              <a:rPr lang="en-US" smtClean="0"/>
              <a:t>Click to edit Master text styles</a:t>
            </a:r>
          </a:p>
        </p:txBody>
      </p:sp>
      <p:sp>
        <p:nvSpPr>
          <p:cNvPr id="2" name="Title 1"/>
          <p:cNvSpPr>
            <a:spLocks noGrp="1"/>
          </p:cNvSpPr>
          <p:nvPr>
            <p:ph type="title" hasCustomPrompt="1"/>
          </p:nvPr>
        </p:nvSpPr>
        <p:spPr/>
        <p:txBody>
          <a:bodyPr lIns="0" tIns="0" rIns="0" bIns="0"/>
          <a:lstStyle/>
          <a:p>
            <a:r>
              <a:rPr lang="en-US" dirty="0" smtClean="0"/>
              <a:t>Click to edit master title style</a:t>
            </a:r>
            <a:endParaRPr lang="en-US" dirty="0"/>
          </a:p>
        </p:txBody>
      </p:sp>
    </p:spTree>
    <p:extLst>
      <p:ext uri="{BB962C8B-B14F-4D97-AF65-F5344CB8AC3E}">
        <p14:creationId xmlns="" xmlns:p14="http://schemas.microsoft.com/office/powerpoint/2010/main" val="306871424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wrap="square" lIns="0" tIns="0" rIns="0" bIns="0" anchor="ctr">
            <a:noAutofit/>
          </a:bodyPr>
          <a:lstStyle>
            <a:lvl1pPr>
              <a:lnSpc>
                <a:spcPct val="95000"/>
              </a:lnSpc>
              <a:spcBef>
                <a:spcPts val="0"/>
              </a:spcBef>
              <a:spcAft>
                <a:spcPts val="1632"/>
              </a:spcAft>
              <a:defRPr lang="en-US" sz="3600" kern="1200" dirty="0" smtClean="0">
                <a:gradFill>
                  <a:gsLst>
                    <a:gs pos="0">
                      <a:schemeClr val="tx1"/>
                    </a:gs>
                    <a:gs pos="100000">
                      <a:schemeClr val="tx1"/>
                    </a:gs>
                  </a:gsLst>
                  <a:lin ang="5400000" scaled="0"/>
                </a:gradFill>
                <a:latin typeface="+mj-lt"/>
                <a:ea typeface="+mn-ea"/>
                <a:cs typeface="+mn-cs"/>
              </a:defRPr>
            </a:lvl1pPr>
            <a:lvl2pPr>
              <a:lnSpc>
                <a:spcPct val="100000"/>
              </a:lnSpc>
              <a:spcBef>
                <a:spcPts val="816"/>
              </a:spcBef>
              <a:defRPr sz="1900">
                <a:solidFill>
                  <a:srgbClr val="FFFFFF"/>
                </a:solidFill>
              </a:defRPr>
            </a:lvl2pPr>
            <a:lvl3pPr>
              <a:lnSpc>
                <a:spcPct val="100000"/>
              </a:lnSpc>
              <a:spcBef>
                <a:spcPts val="816"/>
              </a:spcBef>
              <a:defRPr sz="1900">
                <a:solidFill>
                  <a:srgbClr val="FFFFFF"/>
                </a:solidFill>
              </a:defRPr>
            </a:lvl3pPr>
            <a:lvl4pPr>
              <a:lnSpc>
                <a:spcPct val="100000"/>
              </a:lnSpc>
              <a:spcBef>
                <a:spcPts val="816"/>
              </a:spcBef>
              <a:defRPr sz="1900">
                <a:solidFill>
                  <a:srgbClr val="FFFFFF"/>
                </a:solidFill>
              </a:defRPr>
            </a:lvl4pPr>
            <a:lvl5pPr>
              <a:lnSpc>
                <a:spcPct val="100000"/>
              </a:lnSpc>
              <a:spcBef>
                <a:spcPts val="816"/>
              </a:spcBef>
              <a:defRPr sz="1900">
                <a:solidFill>
                  <a:srgbClr val="FFFFFF"/>
                </a:solidFill>
              </a:defRPr>
            </a:lvl5pPr>
          </a:lstStyle>
          <a:p>
            <a:pPr marL="0" lvl="0" indent="0" algn="l" defTabSz="914166" rtl="0" eaLnBrk="1" latinLnBrk="0" hangingPunct="1">
              <a:spcBef>
                <a:spcPct val="20000"/>
              </a:spcBef>
              <a:buFont typeface="Arial" pitchFamily="34" charset="0"/>
              <a:buNone/>
            </a:pPr>
            <a:r>
              <a:rPr lang="en-US" smtClean="0"/>
              <a:t>Click to edit Master text styles</a:t>
            </a:r>
          </a:p>
        </p:txBody>
      </p:sp>
      <p:sp>
        <p:nvSpPr>
          <p:cNvPr id="15" name="Title 1"/>
          <p:cNvSpPr>
            <a:spLocks noGrp="1"/>
          </p:cNvSpPr>
          <p:nvPr>
            <p:ph type="ctrTitle" hasCustomPrompt="1"/>
          </p:nvPr>
        </p:nvSpPr>
        <p:spPr>
          <a:xfrm>
            <a:off x="274638" y="1537563"/>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00BCF2"/>
          </a:solidFill>
          <a:ln>
            <a:noFill/>
          </a:ln>
          <a:extLst/>
        </p:spPr>
        <p:txBody>
          <a:bodyPr vert="horz" wrap="square" lIns="91440" tIns="0" rIns="91440" bIns="0"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 xmlns:p14="http://schemas.microsoft.com/office/powerpoint/2010/main" val="1542270085"/>
      </p:ext>
    </p:extLst>
  </p:cSld>
  <p:clrMapOvr>
    <a:masterClrMapping/>
  </p:clrMapOvr>
  <p:timing>
    <p:tnLst>
      <p:par>
        <p:cTn id="1" dur="indefinite" restart="never" nodeType="tmRoot"/>
      </p:par>
    </p:tnLst>
  </p:timing>
  <p:extLst mod="1">
    <p:ext uri="{DCECCB84-F9BA-43D5-87BE-67443E8EF086}">
      <p15:sldGuideLst xmlns="" xmlns:p15="http://schemas.microsoft.com/office/powerpoint/2012/main">
        <p15:guide id="1" orient="horz" pos="2203" userDrawn="1">
          <p15:clr>
            <a:srgbClr val="FBAE40"/>
          </p15:clr>
        </p15:guide>
        <p15:guide id="2" pos="3053"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0" tIns="0" rIns="0" bIns="0" rtlCol="0" anchor="ctr">
            <a:noAutofit/>
          </a:bodyPr>
          <a:lstStyle>
            <a:lvl1pPr>
              <a:defRPr lang="en-US" sz="3600" kern="1200" dirty="0" smtClean="0">
                <a:gradFill>
                  <a:gsLst>
                    <a:gs pos="0">
                      <a:schemeClr val="tx1"/>
                    </a:gs>
                    <a:gs pos="100000">
                      <a:schemeClr val="tx1"/>
                    </a:gs>
                  </a:gsLst>
                  <a:lin ang="5400000" scaled="0"/>
                </a:gradFill>
                <a:latin typeface="+mj-lt"/>
                <a:ea typeface="+mn-ea"/>
                <a:cs typeface="+mn-cs"/>
              </a:defRPr>
            </a:lvl1pPr>
          </a:lstStyle>
          <a:p>
            <a:pPr marL="0" lvl="0" indent="0" algn="l" defTabSz="914166" rtl="0" eaLnBrk="1" latinLnBrk="0" hangingPunct="1">
              <a:spcBef>
                <a:spcPct val="20000"/>
              </a:spcBef>
              <a:spcAft>
                <a:spcPts val="1632"/>
              </a:spcAft>
              <a:buFont typeface="Arial" pitchFamily="34" charset="0"/>
              <a:buNone/>
            </a:pPr>
            <a:r>
              <a:rPr lang="en-US" smtClean="0"/>
              <a:t>Click to edit Master text styles</a:t>
            </a:r>
          </a:p>
        </p:txBody>
      </p:sp>
      <p:sp>
        <p:nvSpPr>
          <p:cNvPr id="6" name="Text Placeholder 8"/>
          <p:cNvSpPr>
            <a:spLocks noGrp="1"/>
          </p:cNvSpPr>
          <p:nvPr>
            <p:ph type="body" sz="quarter" idx="16" hasCustomPrompt="1"/>
          </p:nvPr>
        </p:nvSpPr>
        <p:spPr>
          <a:xfrm>
            <a:off x="274641" y="296864"/>
            <a:ext cx="11887199" cy="914400"/>
          </a:xfrm>
        </p:spPr>
        <p:txBody>
          <a:bodyPr vert="horz" lIns="0" tIns="0" rIns="0" bIns="0" rtlCol="0" anchor="t">
            <a:noAutofit/>
          </a:bodyPr>
          <a:lstStyle>
            <a:lvl1pPr>
              <a:defRPr lang="en-US" sz="4800" dirty="0" smtClean="0">
                <a:ea typeface="+mj-ea"/>
                <a:cs typeface="+mj-cs"/>
              </a:defRPr>
            </a:lvl1pPr>
          </a:lstStyle>
          <a:p>
            <a:pPr lvl="0">
              <a:spcBef>
                <a:spcPct val="0"/>
              </a:spcBef>
            </a:pPr>
            <a:r>
              <a:rPr lang="en-US" dirty="0" smtClean="0"/>
              <a:t>Click to edit master text styles</a:t>
            </a:r>
          </a:p>
        </p:txBody>
      </p:sp>
      <p:sp>
        <p:nvSpPr>
          <p:cNvPr id="5" name="Title 1"/>
          <p:cNvSpPr>
            <a:spLocks noGrp="1"/>
          </p:cNvSpPr>
          <p:nvPr>
            <p:ph type="ctrTitle" hasCustomPrompt="1"/>
          </p:nvPr>
        </p:nvSpPr>
        <p:spPr>
          <a:xfrm>
            <a:off x="274638" y="1537564"/>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00BCF2"/>
          </a:solidFill>
          <a:ln>
            <a:noFill/>
          </a:ln>
          <a:extLst/>
        </p:spPr>
        <p:txBody>
          <a:bodyPr vert="horz" wrap="square" lIns="91440" tIns="0" rIns="91440" bIns="0"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 xmlns:p14="http://schemas.microsoft.com/office/powerpoint/2010/main" val="2500721675"/>
      </p:ext>
    </p:extLst>
  </p:cSld>
  <p:clrMapOvr>
    <a:masterClrMapping/>
  </p:clrMapOvr>
  <p:timing>
    <p:tnLst>
      <p:par>
        <p:cTn id="1" dur="indefinite" restart="never" nodeType="tmRoot"/>
      </p:par>
    </p:tnLst>
  </p:timing>
  <p:extLst mod="1">
    <p:ext uri="{DCECCB84-F9BA-43D5-87BE-67443E8EF086}">
      <p15:sldGuideLst xmlns="" xmlns:p15="http://schemas.microsoft.com/office/powerpoint/2012/main">
        <p15:guide id="1" orient="horz" pos="2203" userDrawn="1">
          <p15:clr>
            <a:srgbClr val="FBAE40"/>
          </p15:clr>
        </p15:guide>
        <p15:guide id="2" pos="3053" userDrawn="1">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0" tIns="0" rIns="0" bIns="0" rtlCol="0" anchor="ctr">
            <a:noAutofit/>
          </a:bodyPr>
          <a:lstStyle>
            <a:lvl1pPr>
              <a:defRPr lang="en-US" sz="3600" kern="1200" dirty="0" smtClean="0">
                <a:gradFill>
                  <a:gsLst>
                    <a:gs pos="0">
                      <a:schemeClr val="tx1"/>
                    </a:gs>
                    <a:gs pos="100000">
                      <a:schemeClr val="tx1"/>
                    </a:gs>
                  </a:gsLst>
                  <a:lin ang="5400000" scaled="0"/>
                </a:gradFill>
                <a:latin typeface="+mj-lt"/>
                <a:ea typeface="+mn-ea"/>
                <a:cs typeface="+mn-cs"/>
              </a:defRPr>
            </a:lvl1pPr>
          </a:lstStyle>
          <a:p>
            <a:pPr marL="0" lvl="0" indent="0" algn="l" defTabSz="914166" rtl="0" eaLnBrk="1" latinLnBrk="0" hangingPunct="1">
              <a:spcBef>
                <a:spcPct val="20000"/>
              </a:spcBef>
              <a:buFont typeface="Arial" pitchFamily="34" charset="0"/>
              <a:buNone/>
            </a:pPr>
            <a:r>
              <a:rPr lang="en-US" smtClean="0"/>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1"/>
          <a:lstStyle/>
          <a:p>
            <a:r>
              <a:rPr lang="en-US" smtClean="0"/>
              <a:t>Click icon to add picture</a:t>
            </a:r>
            <a:endParaRPr lang="en-US" dirty="0"/>
          </a:p>
        </p:txBody>
      </p:sp>
      <p:sp>
        <p:nvSpPr>
          <p:cNvPr id="2" name="Title 1"/>
          <p:cNvSpPr>
            <a:spLocks noGrp="1"/>
          </p:cNvSpPr>
          <p:nvPr>
            <p:ph type="title" hasCustomPrompt="1"/>
          </p:nvPr>
        </p:nvSpPr>
        <p:spPr/>
        <p:txBody>
          <a:bodyPr lIns="0" tIns="0" rIns="0" bIns="0"/>
          <a:lstStyle/>
          <a:p>
            <a:r>
              <a:rPr lang="en-US" dirty="0" smtClean="0"/>
              <a:t>Click to edit master title style</a:t>
            </a:r>
            <a:endParaRPr lang="en-US" dirty="0"/>
          </a:p>
        </p:txBody>
      </p:sp>
    </p:spTree>
    <p:extLst>
      <p:ext uri="{BB962C8B-B14F-4D97-AF65-F5344CB8AC3E}">
        <p14:creationId xmlns="" xmlns:p14="http://schemas.microsoft.com/office/powerpoint/2010/main" val="2146028043"/>
      </p:ext>
    </p:extLst>
  </p:cSld>
  <p:clrMapOvr>
    <a:masterClrMapping/>
  </p:clrMapOvr>
  <p:timing>
    <p:tnLst>
      <p:par>
        <p:cTn id="1" dur="indefinite" restart="never" nodeType="tmRoot"/>
      </p:par>
    </p:tnLst>
  </p:timing>
  <p:extLst>
    <p:ext uri="{DCECCB84-F9BA-43D5-87BE-67443E8EF086}">
      <p15:sldGuideLst xmlns="" xmlns:p15="http://schemas.microsoft.com/office/powerpoint/2012/main">
        <p15:guide id="1" orient="horz" pos="2203" userDrawn="1">
          <p15:clr>
            <a:srgbClr val="FBAE40"/>
          </p15:clr>
        </p15:guide>
        <p15:guide id="2" pos="3053" userDrawn="1">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Title &amp; Content_with Subtitl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lIns="0" tIns="0" bIns="0"/>
          <a:lstStyle/>
          <a:p>
            <a:r>
              <a:rPr lang="en-US" dirty="0" smtClean="0"/>
              <a:t>Click to edit master title style</a:t>
            </a:r>
            <a:endParaRPr lang="en-US" dirty="0"/>
          </a:p>
        </p:txBody>
      </p:sp>
      <p:sp>
        <p:nvSpPr>
          <p:cNvPr id="3" name="Content Placeholder 4"/>
          <p:cNvSpPr>
            <a:spLocks noGrp="1"/>
          </p:cNvSpPr>
          <p:nvPr>
            <p:ph sz="quarter" idx="14"/>
          </p:nvPr>
        </p:nvSpPr>
        <p:spPr>
          <a:xfrm>
            <a:off x="274638" y="1668462"/>
            <a:ext cx="11887200" cy="5029201"/>
          </a:xfrm>
        </p:spPr>
        <p:txBody>
          <a:bodyPr>
            <a:normAutofit/>
          </a:bodyPr>
          <a:lstStyle>
            <a:lvl1pPr>
              <a:spcAft>
                <a:spcPts val="816"/>
              </a:spcAft>
              <a:defRPr sz="2400">
                <a:latin typeface="Consolas" pitchFamily="49" charset="0"/>
                <a:cs typeface="Consolas" pitchFamily="49" charset="0"/>
              </a:defRPr>
            </a:lvl1pPr>
            <a:lvl2pPr>
              <a:spcAft>
                <a:spcPts val="816"/>
              </a:spcAft>
              <a:defRPr sz="2400">
                <a:latin typeface="Consolas" pitchFamily="49" charset="0"/>
                <a:cs typeface="Consolas" pitchFamily="49" charset="0"/>
              </a:defRPr>
            </a:lvl2pPr>
            <a:lvl3pPr>
              <a:spcAft>
                <a:spcPts val="816"/>
              </a:spcAft>
              <a:defRPr sz="2400">
                <a:latin typeface="Consolas" pitchFamily="49" charset="0"/>
                <a:cs typeface="Consolas" pitchFamily="49" charset="0"/>
              </a:defRPr>
            </a:lvl3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 xmlns:p14="http://schemas.microsoft.com/office/powerpoint/2010/main" val="1378290409"/>
      </p:ext>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Layout">
    <p:spTree>
      <p:nvGrpSpPr>
        <p:cNvPr id="1" name=""/>
        <p:cNvGrpSpPr/>
        <p:nvPr/>
      </p:nvGrpSpPr>
      <p:grpSpPr>
        <a:xfrm>
          <a:off x="0" y="0"/>
          <a:ext cx="0" cy="0"/>
          <a:chOff x="0" y="0"/>
          <a:chExt cx="0" cy="0"/>
        </a:xfrm>
      </p:grpSpPr>
    </p:spTree>
    <p:extLst>
      <p:ext uri="{BB962C8B-B14F-4D97-AF65-F5344CB8AC3E}">
        <p14:creationId xmlns="" xmlns:p14="http://schemas.microsoft.com/office/powerpoint/2010/main" val="24448250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74638" y="2307518"/>
            <a:ext cx="1563194"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smtClean="0"/>
              <a:t>Click icon to add picture</a:t>
            </a:r>
            <a:endParaRPr lang="en-US" dirty="0"/>
          </a:p>
        </p:txBody>
      </p:sp>
      <p:sp>
        <p:nvSpPr>
          <p:cNvPr id="8" name="Picture Placeholder 12"/>
          <p:cNvSpPr>
            <a:spLocks noGrp="1"/>
          </p:cNvSpPr>
          <p:nvPr>
            <p:ph type="pic" sz="quarter" idx="18"/>
          </p:nvPr>
        </p:nvSpPr>
        <p:spPr>
          <a:xfrm>
            <a:off x="4745014" y="2301239"/>
            <a:ext cx="3232905"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600"/>
            </a:lvl1pPr>
          </a:lstStyle>
          <a:p>
            <a:r>
              <a:rPr lang="en-US" smtClean="0"/>
              <a:t>Click icon to add picture</a:t>
            </a:r>
            <a:endParaRPr lang="en-US" dirty="0"/>
          </a:p>
        </p:txBody>
      </p:sp>
      <p:sp>
        <p:nvSpPr>
          <p:cNvPr id="9" name="Picture Placeholder 12"/>
          <p:cNvSpPr>
            <a:spLocks noGrp="1"/>
          </p:cNvSpPr>
          <p:nvPr>
            <p:ph type="pic" sz="quarter" idx="19"/>
          </p:nvPr>
        </p:nvSpPr>
        <p:spPr>
          <a:xfrm>
            <a:off x="8258122" y="2302035"/>
            <a:ext cx="3903716"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600"/>
            </a:lvl1pPr>
          </a:lstStyle>
          <a:p>
            <a:r>
              <a:rPr lang="en-US" smtClean="0"/>
              <a:t>Click icon to add picture</a:t>
            </a:r>
            <a:endParaRPr lang="en-US" dirty="0"/>
          </a:p>
        </p:txBody>
      </p:sp>
      <p:sp>
        <p:nvSpPr>
          <p:cNvPr id="10" name="Picture Placeholder 12"/>
          <p:cNvSpPr>
            <a:spLocks noGrp="1"/>
          </p:cNvSpPr>
          <p:nvPr>
            <p:ph type="pic" sz="quarter" idx="20"/>
          </p:nvPr>
        </p:nvSpPr>
        <p:spPr>
          <a:xfrm>
            <a:off x="2118039" y="2301050"/>
            <a:ext cx="2346769"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smtClean="0"/>
              <a:t>Click icon to add picture</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 xmlns:p14="http://schemas.microsoft.com/office/powerpoint/2010/main" val="3830014309"/>
      </p:ext>
    </p:extLst>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49"/>
            <a:ext cx="11887200" cy="5150227"/>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 xmlns:p14="http://schemas.microsoft.com/office/powerpoint/2010/main" val="1233956710"/>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49"/>
            <a:ext cx="11887200" cy="5483225"/>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 xmlns:p14="http://schemas.microsoft.com/office/powerpoint/2010/main" val="2935294808"/>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Content 2">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3475038" y="1668482"/>
            <a:ext cx="8686801" cy="5029181"/>
          </a:xfrm>
        </p:spPr>
        <p:txBody>
          <a:bodyPr lIns="0" tIns="0" rIns="0" bIns="0">
            <a:noAutofit/>
          </a:bodyPr>
          <a:lstStyle>
            <a:lvl1pPr>
              <a:defRPr sz="3600"/>
            </a:lvl1pPr>
            <a:lvl2pPr>
              <a:defRPr sz="2800"/>
            </a:lvl2pPr>
            <a:lvl3pPr>
              <a:defRPr sz="2400"/>
            </a:lvl3pPr>
            <a:lvl4pPr>
              <a:defRPr sz="2000"/>
            </a:lvl4pPr>
            <a:lvl5pPr>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274638" y="1668482"/>
            <a:ext cx="2743200" cy="5029181"/>
          </a:xfrm>
        </p:spPr>
        <p:txBody>
          <a:bodyPr lIns="0" tIns="0" rIns="0" bIns="0">
            <a:noAutofit/>
          </a:bodyPr>
          <a:lstStyle>
            <a:lvl1pPr algn="l" defTabSz="914166" rtl="0" eaLnBrk="1" latinLnBrk="0" hangingPunct="1">
              <a:spcBef>
                <a:spcPct val="0"/>
              </a:spcBef>
              <a:buNone/>
              <a:defRPr lang="en-US" sz="2400" kern="1200" dirty="0" smtClean="0">
                <a:gradFill>
                  <a:gsLst>
                    <a:gs pos="0">
                      <a:schemeClr val="tx1"/>
                    </a:gs>
                    <a:gs pos="100000">
                      <a:schemeClr val="tx1"/>
                    </a:gs>
                  </a:gsLst>
                  <a:lin ang="5400000" scaled="0"/>
                </a:gradFill>
                <a:latin typeface="+mn-lt"/>
                <a:ea typeface="+mj-ea"/>
                <a:cs typeface="+mj-cs"/>
              </a:defRPr>
            </a:lvl1pPr>
            <a:lvl2pPr algn="l" defTabSz="914166" rtl="0" eaLnBrk="1" latinLnBrk="0" hangingPunct="1">
              <a:spcBef>
                <a:spcPct val="0"/>
              </a:spcBef>
              <a:buNone/>
              <a:defRPr lang="en-US" sz="1600" kern="1200" dirty="0" smtClean="0">
                <a:gradFill>
                  <a:gsLst>
                    <a:gs pos="0">
                      <a:schemeClr val="tx1"/>
                    </a:gs>
                    <a:gs pos="100000">
                      <a:schemeClr val="tx1"/>
                    </a:gs>
                  </a:gsLst>
                  <a:lin ang="5400000" scaled="0"/>
                </a:gradFill>
                <a:latin typeface="+mn-lt"/>
                <a:ea typeface="+mj-ea"/>
                <a:cs typeface="+mj-cs"/>
              </a:defRPr>
            </a:lvl2pPr>
            <a:lvl3pPr marL="228541" indent="0" algn="l" defTabSz="914166" rtl="0" eaLnBrk="1" latinLnBrk="0" hangingPunct="1">
              <a:spcBef>
                <a:spcPct val="0"/>
              </a:spcBef>
              <a:buNone/>
              <a:defRPr lang="en-US" sz="1600" kern="1200" dirty="0" smtClean="0">
                <a:gradFill>
                  <a:gsLst>
                    <a:gs pos="0">
                      <a:schemeClr val="tx1"/>
                    </a:gs>
                    <a:gs pos="100000">
                      <a:schemeClr val="tx1"/>
                    </a:gs>
                  </a:gsLst>
                  <a:lin ang="5400000" scaled="0"/>
                </a:gradFill>
                <a:latin typeface="+mn-lt"/>
                <a:ea typeface="+mj-ea"/>
                <a:cs typeface="+mj-cs"/>
              </a:defRPr>
            </a:lvl3pPr>
            <a:lvl4pPr marL="457082" indent="0" algn="l" defTabSz="914166" rtl="0" eaLnBrk="1" latinLnBrk="0" hangingPunct="1">
              <a:spcBef>
                <a:spcPct val="0"/>
              </a:spcBef>
              <a:buNone/>
              <a:defRPr lang="en-US" sz="1600" kern="1200" dirty="0" smtClean="0">
                <a:gradFill>
                  <a:gsLst>
                    <a:gs pos="0">
                      <a:schemeClr val="tx1"/>
                    </a:gs>
                    <a:gs pos="100000">
                      <a:schemeClr val="tx1"/>
                    </a:gs>
                  </a:gsLst>
                  <a:lin ang="5400000" scaled="0"/>
                </a:gradFill>
                <a:latin typeface="+mn-lt"/>
                <a:ea typeface="+mj-ea"/>
                <a:cs typeface="+mj-cs"/>
              </a:defRPr>
            </a:lvl4pPr>
            <a:lvl5pPr marL="739586" indent="0" algn="l" defTabSz="914166" rtl="0" eaLnBrk="1" latinLnBrk="0" hangingPunct="1">
              <a:spcBef>
                <a:spcPct val="0"/>
              </a:spcBef>
              <a:buNone/>
              <a:defRPr lang="en-US" sz="1600" kern="1200" dirty="0">
                <a:gradFill>
                  <a:gsLst>
                    <a:gs pos="0">
                      <a:schemeClr val="tx1"/>
                    </a:gs>
                    <a:gs pos="100000">
                      <a:schemeClr val="tx1"/>
                    </a:gs>
                  </a:gsLst>
                  <a:lin ang="5400000" scaled="0"/>
                </a:gradFill>
                <a:latin typeface="+mn-lt"/>
                <a:ea typeface="+mj-ea"/>
                <a:cs typeface="+mj-cs"/>
              </a:defRPr>
            </a:lvl5pPr>
          </a:lstStyle>
          <a:p>
            <a:pPr lvl="0"/>
            <a:r>
              <a:rPr lang="en-US" smtClean="0"/>
              <a:t>Click to edit Master text styles</a:t>
            </a:r>
          </a:p>
        </p:txBody>
      </p:sp>
      <p:sp>
        <p:nvSpPr>
          <p:cNvPr id="3" name="Title 2"/>
          <p:cNvSpPr>
            <a:spLocks noGrp="1"/>
          </p:cNvSpPr>
          <p:nvPr>
            <p:ph type="title" hasCustomPrompt="1"/>
          </p:nvPr>
        </p:nvSpPr>
        <p:spPr/>
        <p:txBody>
          <a:bodyPr lIns="0" tIns="0" rIns="0" bIns="0"/>
          <a:lstStyle/>
          <a:p>
            <a:r>
              <a:rPr lang="en-US" dirty="0" smtClean="0"/>
              <a:t>Click to edit master title style</a:t>
            </a:r>
            <a:endParaRPr lang="en-US" dirty="0"/>
          </a:p>
        </p:txBody>
      </p:sp>
    </p:spTree>
    <p:extLst>
      <p:ext uri="{BB962C8B-B14F-4D97-AF65-F5344CB8AC3E}">
        <p14:creationId xmlns="" xmlns:p14="http://schemas.microsoft.com/office/powerpoint/2010/main" val="551697691"/>
      </p:ext>
    </p:extLst>
  </p:cSld>
  <p:clrMapOvr>
    <a:masterClrMapping/>
  </p:clrMapOvr>
  <p:extLst>
    <p:ext uri="{DCECCB84-F9BA-43D5-87BE-67443E8EF086}">
      <p15:sldGuideLst xmlns="" xmlns:p15="http://schemas.microsoft.com/office/powerpoint/2012/main">
        <p15:guide id="1" orient="horz" pos="1051" userDrawn="1">
          <p15:clr>
            <a:srgbClr val="FBAE40"/>
          </p15:clr>
        </p15:guide>
        <p15:guide id="2" pos="173" userDrawn="1">
          <p15:clr>
            <a:srgbClr val="FBAE40"/>
          </p15:clr>
        </p15:guide>
        <p15:guide id="3" pos="1901" userDrawn="1">
          <p15:clr>
            <a:srgbClr val="FBAE40"/>
          </p15:clr>
        </p15:guide>
        <p15:guide id="4" pos="2189" userDrawn="1">
          <p15:clr>
            <a:srgbClr val="FBAE40"/>
          </p15:clr>
        </p15:guide>
        <p15:guide id="5" orient="horz" pos="4219" userDrawn="1">
          <p15:clr>
            <a:srgbClr val="FBAE40"/>
          </p15:clr>
        </p15:guide>
        <p15:guide id="6" orient="horz" pos="763" userDrawn="1">
          <p15:clr>
            <a:srgbClr val="FBAE40"/>
          </p15:clr>
        </p15:guide>
        <p15:guide id="7" orient="horz" pos="187" userDrawn="1">
          <p15:clr>
            <a:srgbClr val="FBAE40"/>
          </p15:clr>
        </p15:guide>
        <p15:guide id="8" pos="7661"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_Picture Shape &amp; Color Background w/ Title">
    <p:bg>
      <p:bgPr>
        <a:solidFill>
          <a:srgbClr val="00BCF2"/>
        </a:solidFill>
        <a:effectLst/>
      </p:bgPr>
    </p:bg>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5071753" y="3220267"/>
            <a:ext cx="6865972" cy="553998"/>
          </a:xfrm>
        </p:spPr>
        <p:txBody>
          <a:bodyPr vert="horz" lIns="0" tIns="0" rIns="0" bIns="0" rtlCol="0" anchor="ctr">
            <a:spAutoFit/>
          </a:bodyPr>
          <a:lstStyle>
            <a:lvl1pPr>
              <a:defRPr lang="en-US" dirty="0" smtClean="0">
                <a:solidFill>
                  <a:schemeClr val="bg1"/>
                </a:solidFill>
              </a:defRPr>
            </a:lvl1pPr>
          </a:lstStyle>
          <a:p>
            <a:pPr lvl="0"/>
            <a:r>
              <a:rPr lang="en-US" smtClean="0"/>
              <a:t>Click to edit Master text styles</a:t>
            </a:r>
          </a:p>
        </p:txBody>
      </p:sp>
      <p:sp>
        <p:nvSpPr>
          <p:cNvPr id="7" name="Picture Placeholder 12"/>
          <p:cNvSpPr>
            <a:spLocks noGrp="1"/>
          </p:cNvSpPr>
          <p:nvPr>
            <p:ph type="pic" sz="quarter" idx="16"/>
          </p:nvPr>
        </p:nvSpPr>
        <p:spPr>
          <a:xfrm>
            <a:off x="492277" y="1464187"/>
            <a:ext cx="4079164" cy="4066151"/>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1"/>
          <a:lstStyle/>
          <a:p>
            <a:r>
              <a:rPr lang="en-US" smtClean="0"/>
              <a:t>Click icon to add picture</a:t>
            </a:r>
            <a:endParaRPr lang="en-US" dirty="0"/>
          </a:p>
        </p:txBody>
      </p:sp>
      <p:sp>
        <p:nvSpPr>
          <p:cNvPr id="6" name="Text Placeholder 8"/>
          <p:cNvSpPr>
            <a:spLocks noGrp="1"/>
          </p:cNvSpPr>
          <p:nvPr>
            <p:ph type="body" sz="quarter" idx="17"/>
          </p:nvPr>
        </p:nvSpPr>
        <p:spPr>
          <a:xfrm>
            <a:off x="509551" y="513795"/>
            <a:ext cx="11428171" cy="742629"/>
          </a:xfrm>
        </p:spPr>
        <p:txBody>
          <a:bodyPr>
            <a:noAutofit/>
          </a:bodyPr>
          <a:lstStyle>
            <a:lvl1pPr>
              <a:lnSpc>
                <a:spcPct val="95000"/>
              </a:lnSpc>
              <a:defRPr sz="4896"/>
            </a:lvl1pPr>
          </a:lstStyle>
          <a:p>
            <a:pPr lvl="0"/>
            <a:r>
              <a:rPr lang="en-US" smtClean="0"/>
              <a:t>Click to edit Master text styles</a:t>
            </a:r>
          </a:p>
        </p:txBody>
      </p:sp>
    </p:spTree>
    <p:extLst>
      <p:ext uri="{BB962C8B-B14F-4D97-AF65-F5344CB8AC3E}">
        <p14:creationId xmlns="" xmlns:p14="http://schemas.microsoft.com/office/powerpoint/2010/main" val="1655808589"/>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lide_Color  2">
    <p:spTree>
      <p:nvGrpSpPr>
        <p:cNvPr id="1" name=""/>
        <p:cNvGrpSpPr/>
        <p:nvPr/>
      </p:nvGrpSpPr>
      <p:grpSpPr>
        <a:xfrm>
          <a:off x="0" y="0"/>
          <a:ext cx="0" cy="0"/>
          <a:chOff x="0" y="0"/>
          <a:chExt cx="0" cy="0"/>
        </a:xfrm>
      </p:grpSpPr>
      <p:sp>
        <p:nvSpPr>
          <p:cNvPr id="7" name="Text Placeholder 6"/>
          <p:cNvSpPr>
            <a:spLocks noGrp="1"/>
          </p:cNvSpPr>
          <p:nvPr>
            <p:ph type="body" sz="quarter" idx="11"/>
          </p:nvPr>
        </p:nvSpPr>
        <p:spPr>
          <a:xfrm>
            <a:off x="274638" y="5783263"/>
            <a:ext cx="11887200" cy="914400"/>
          </a:xfrm>
        </p:spPr>
        <p:txBody>
          <a:bodyPr lIns="0" tIns="0" rIns="0" bIns="0" anchor="b">
            <a:noAutofit/>
          </a:bodyPr>
          <a:lstStyle>
            <a:lvl1pPr>
              <a:defRPr sz="2000" baseline="0">
                <a:latin typeface="+mn-lt"/>
              </a:defRPr>
            </a:lvl1pPr>
          </a:lstStyle>
          <a:p>
            <a:pPr lvl="0"/>
            <a:r>
              <a:rPr lang="en-US" smtClean="0"/>
              <a:t>Click to edit Master text styles</a:t>
            </a:r>
          </a:p>
        </p:txBody>
      </p:sp>
      <p:sp>
        <p:nvSpPr>
          <p:cNvPr id="2" name="Title 1"/>
          <p:cNvSpPr>
            <a:spLocks noGrp="1"/>
          </p:cNvSpPr>
          <p:nvPr>
            <p:ph type="title" hasCustomPrompt="1"/>
          </p:nvPr>
        </p:nvSpPr>
        <p:spPr>
          <a:xfrm>
            <a:off x="274638" y="3040856"/>
            <a:ext cx="11887199" cy="912813"/>
          </a:xfrm>
        </p:spPr>
        <p:txBody>
          <a:bodyPr lIns="0" tIns="0" rIns="0" bIns="0"/>
          <a:lstStyle>
            <a:lvl1pPr>
              <a:defRPr sz="5400"/>
            </a:lvl1pPr>
          </a:lstStyle>
          <a:p>
            <a:r>
              <a:rPr lang="en-US" dirty="0" smtClean="0"/>
              <a:t>Click to edit master title style</a:t>
            </a:r>
            <a:endParaRPr lang="en-US" dirty="0"/>
          </a:p>
        </p:txBody>
      </p:sp>
    </p:spTree>
    <p:extLst>
      <p:ext uri="{BB962C8B-B14F-4D97-AF65-F5344CB8AC3E}">
        <p14:creationId xmlns="" xmlns:p14="http://schemas.microsoft.com/office/powerpoint/2010/main" val="308071304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mp; Content Layout">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lIns="0" tIns="0" rIns="0" bIns="0"/>
          <a:lstStyle/>
          <a:p>
            <a:r>
              <a:rPr lang="en-US" dirty="0" smtClean="0"/>
              <a:t>Click to edit master title style</a:t>
            </a:r>
            <a:endParaRPr lang="en-US" dirty="0"/>
          </a:p>
        </p:txBody>
      </p:sp>
      <p:sp>
        <p:nvSpPr>
          <p:cNvPr id="5" name="Text Placeholder 4"/>
          <p:cNvSpPr>
            <a:spLocks noGrp="1"/>
          </p:cNvSpPr>
          <p:nvPr>
            <p:ph type="body" sz="quarter" idx="10"/>
          </p:nvPr>
        </p:nvSpPr>
        <p:spPr>
          <a:xfrm>
            <a:off x="274638" y="1668463"/>
            <a:ext cx="11887200" cy="5027612"/>
          </a:xfrm>
        </p:spPr>
        <p:txBody>
          <a:bodyPr lIns="0" tIns="0" rIns="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 xmlns:p14="http://schemas.microsoft.com/office/powerpoint/2010/main" val="2577009020"/>
      </p:ext>
    </p:extLst>
  </p:cSld>
  <p:clrMapOvr>
    <a:masterClrMapping/>
  </p:clrMapOvr>
  <p:extLst>
    <p:ext uri="{DCECCB84-F9BA-43D5-87BE-67443E8EF086}">
      <p15:sldGuideLst xmlns="" xmlns:p15="http://schemas.microsoft.com/office/powerpoint/2012/main">
        <p15:guide id="1" orient="horz" pos="1051" userDrawn="1">
          <p15:clr>
            <a:srgbClr val="FBAE40"/>
          </p15:clr>
        </p15:guide>
        <p15:guide id="2" pos="3917" userDrawn="1">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mp; Content 2">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3475038" y="1668482"/>
            <a:ext cx="8686801" cy="5029181"/>
          </a:xfrm>
        </p:spPr>
        <p:txBody>
          <a:bodyPr lIns="0" tIns="0" rIns="0" bIns="0">
            <a:noAutofit/>
          </a:bodyPr>
          <a:lstStyle>
            <a:lvl1pPr>
              <a:defRPr sz="3600"/>
            </a:lvl1pPr>
            <a:lvl2pPr>
              <a:defRPr sz="2800"/>
            </a:lvl2pPr>
            <a:lvl3pPr>
              <a:defRPr sz="2400"/>
            </a:lvl3pPr>
            <a:lvl4pPr>
              <a:defRPr sz="2000"/>
            </a:lvl4pPr>
            <a:lvl5pPr>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274638" y="1668482"/>
            <a:ext cx="2743200" cy="5029181"/>
          </a:xfrm>
        </p:spPr>
        <p:txBody>
          <a:bodyPr lIns="0" tIns="0" rIns="0" bIns="0">
            <a:noAutofit/>
          </a:bodyPr>
          <a:lstStyle>
            <a:lvl1pPr algn="l" defTabSz="914166" rtl="0" eaLnBrk="1" latinLnBrk="0" hangingPunct="1">
              <a:spcBef>
                <a:spcPct val="0"/>
              </a:spcBef>
              <a:buNone/>
              <a:defRPr lang="en-US" sz="2400" kern="1200" dirty="0" smtClean="0">
                <a:gradFill>
                  <a:gsLst>
                    <a:gs pos="0">
                      <a:schemeClr val="tx1"/>
                    </a:gs>
                    <a:gs pos="100000">
                      <a:schemeClr val="tx1"/>
                    </a:gs>
                  </a:gsLst>
                  <a:lin ang="5400000" scaled="0"/>
                </a:gradFill>
                <a:latin typeface="+mn-lt"/>
                <a:ea typeface="+mj-ea"/>
                <a:cs typeface="+mj-cs"/>
              </a:defRPr>
            </a:lvl1pPr>
            <a:lvl2pPr algn="l" defTabSz="914166" rtl="0" eaLnBrk="1" latinLnBrk="0" hangingPunct="1">
              <a:spcBef>
                <a:spcPct val="0"/>
              </a:spcBef>
              <a:buNone/>
              <a:defRPr lang="en-US" sz="1600" kern="1200" dirty="0" smtClean="0">
                <a:gradFill>
                  <a:gsLst>
                    <a:gs pos="0">
                      <a:schemeClr val="tx1"/>
                    </a:gs>
                    <a:gs pos="100000">
                      <a:schemeClr val="tx1"/>
                    </a:gs>
                  </a:gsLst>
                  <a:lin ang="5400000" scaled="0"/>
                </a:gradFill>
                <a:latin typeface="+mn-lt"/>
                <a:ea typeface="+mj-ea"/>
                <a:cs typeface="+mj-cs"/>
              </a:defRPr>
            </a:lvl2pPr>
            <a:lvl3pPr marL="228541" indent="0" algn="l" defTabSz="914166" rtl="0" eaLnBrk="1" latinLnBrk="0" hangingPunct="1">
              <a:spcBef>
                <a:spcPct val="0"/>
              </a:spcBef>
              <a:buNone/>
              <a:defRPr lang="en-US" sz="1600" kern="1200" dirty="0" smtClean="0">
                <a:gradFill>
                  <a:gsLst>
                    <a:gs pos="0">
                      <a:schemeClr val="tx1"/>
                    </a:gs>
                    <a:gs pos="100000">
                      <a:schemeClr val="tx1"/>
                    </a:gs>
                  </a:gsLst>
                  <a:lin ang="5400000" scaled="0"/>
                </a:gradFill>
                <a:latin typeface="+mn-lt"/>
                <a:ea typeface="+mj-ea"/>
                <a:cs typeface="+mj-cs"/>
              </a:defRPr>
            </a:lvl3pPr>
            <a:lvl4pPr marL="457082" indent="0" algn="l" defTabSz="914166" rtl="0" eaLnBrk="1" latinLnBrk="0" hangingPunct="1">
              <a:spcBef>
                <a:spcPct val="0"/>
              </a:spcBef>
              <a:buNone/>
              <a:defRPr lang="en-US" sz="1600" kern="1200" dirty="0" smtClean="0">
                <a:gradFill>
                  <a:gsLst>
                    <a:gs pos="0">
                      <a:schemeClr val="tx1"/>
                    </a:gs>
                    <a:gs pos="100000">
                      <a:schemeClr val="tx1"/>
                    </a:gs>
                  </a:gsLst>
                  <a:lin ang="5400000" scaled="0"/>
                </a:gradFill>
                <a:latin typeface="+mn-lt"/>
                <a:ea typeface="+mj-ea"/>
                <a:cs typeface="+mj-cs"/>
              </a:defRPr>
            </a:lvl4pPr>
            <a:lvl5pPr marL="739586" indent="0" algn="l" defTabSz="914166" rtl="0" eaLnBrk="1" latinLnBrk="0" hangingPunct="1">
              <a:spcBef>
                <a:spcPct val="0"/>
              </a:spcBef>
              <a:buNone/>
              <a:defRPr lang="en-US" sz="1600" kern="1200" dirty="0">
                <a:gradFill>
                  <a:gsLst>
                    <a:gs pos="0">
                      <a:schemeClr val="tx1"/>
                    </a:gs>
                    <a:gs pos="100000">
                      <a:schemeClr val="tx1"/>
                    </a:gs>
                  </a:gsLst>
                  <a:lin ang="5400000" scaled="0"/>
                </a:gradFill>
                <a:latin typeface="+mn-lt"/>
                <a:ea typeface="+mj-ea"/>
                <a:cs typeface="+mj-cs"/>
              </a:defRPr>
            </a:lvl5pPr>
          </a:lstStyle>
          <a:p>
            <a:pPr lvl="0"/>
            <a:r>
              <a:rPr lang="en-US" smtClean="0"/>
              <a:t>Click to edit Master text styles</a:t>
            </a:r>
          </a:p>
        </p:txBody>
      </p:sp>
      <p:sp>
        <p:nvSpPr>
          <p:cNvPr id="3" name="Title 2"/>
          <p:cNvSpPr>
            <a:spLocks noGrp="1"/>
          </p:cNvSpPr>
          <p:nvPr>
            <p:ph type="title" hasCustomPrompt="1"/>
          </p:nvPr>
        </p:nvSpPr>
        <p:spPr/>
        <p:txBody>
          <a:bodyPr lIns="0" tIns="0" rIns="0" bIns="0"/>
          <a:lstStyle/>
          <a:p>
            <a:r>
              <a:rPr lang="en-US" dirty="0" smtClean="0"/>
              <a:t>Click to edit master title style</a:t>
            </a:r>
            <a:endParaRPr lang="en-US" dirty="0"/>
          </a:p>
        </p:txBody>
      </p:sp>
    </p:spTree>
    <p:extLst>
      <p:ext uri="{BB962C8B-B14F-4D97-AF65-F5344CB8AC3E}">
        <p14:creationId xmlns="" xmlns:p14="http://schemas.microsoft.com/office/powerpoint/2010/main" val="3032846028"/>
      </p:ext>
    </p:extLst>
  </p:cSld>
  <p:clrMapOvr>
    <a:masterClrMapping/>
  </p:clrMapOvr>
  <p:extLst>
    <p:ext uri="{DCECCB84-F9BA-43D5-87BE-67443E8EF086}">
      <p15:sldGuideLst xmlns="" xmlns:p15="http://schemas.microsoft.com/office/powerpoint/2012/main">
        <p15:guide id="1" orient="horz" pos="1051" userDrawn="1">
          <p15:clr>
            <a:srgbClr val="FBAE40"/>
          </p15:clr>
        </p15:guide>
        <p15:guide id="2" pos="173" userDrawn="1">
          <p15:clr>
            <a:srgbClr val="FBAE40"/>
          </p15:clr>
        </p15:guide>
        <p15:guide id="3" pos="1901" userDrawn="1">
          <p15:clr>
            <a:srgbClr val="FBAE40"/>
          </p15:clr>
        </p15:guide>
        <p15:guide id="4" pos="2189" userDrawn="1">
          <p15:clr>
            <a:srgbClr val="FBAE40"/>
          </p15:clr>
        </p15:guide>
        <p15:guide id="5" orient="horz" pos="4219" userDrawn="1">
          <p15:clr>
            <a:srgbClr val="FBAE40"/>
          </p15:clr>
        </p15:guide>
        <p15:guide id="6" orient="horz" pos="763" userDrawn="1">
          <p15:clr>
            <a:srgbClr val="FBAE40"/>
          </p15:clr>
        </p15:guide>
        <p15:guide id="7" orient="horz" pos="187" userDrawn="1">
          <p15:clr>
            <a:srgbClr val="FBAE40"/>
          </p15:clr>
        </p15:guide>
        <p15:guide id="8" pos="7661" userDrawn="1">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ext Only_Large">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1189039" y="2125663"/>
            <a:ext cx="10058400" cy="912813"/>
          </a:xfrm>
        </p:spPr>
        <p:txBody>
          <a:bodyPr/>
          <a:lstStyle>
            <a:lvl1pPr>
              <a:defRPr sz="3600"/>
            </a:lvl1pPr>
          </a:lstStyle>
          <a:p>
            <a:r>
              <a:rPr lang="en-US" dirty="0" smtClean="0"/>
              <a:t>Click to edit master title style</a:t>
            </a:r>
            <a:endParaRPr lang="en-US" dirty="0"/>
          </a:p>
        </p:txBody>
      </p:sp>
    </p:spTree>
    <p:extLst>
      <p:ext uri="{BB962C8B-B14F-4D97-AF65-F5344CB8AC3E}">
        <p14:creationId xmlns="" xmlns:p14="http://schemas.microsoft.com/office/powerpoint/2010/main" val="20347789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668482"/>
            <a:ext cx="2743200" cy="5027593"/>
          </a:xfrm>
        </p:spPr>
        <p:txBody>
          <a:bodyPr vert="horz" lIns="0" tIns="0" rIns="0" bIns="0" rtlCol="0">
            <a:noAutofit/>
          </a:bodyPr>
          <a:lstStyle>
            <a:lvl1pPr>
              <a:defRPr lang="en-US" sz="2400" dirty="0" smtClean="0">
                <a:latin typeface="+mn-lt"/>
                <a:ea typeface="+mj-ea"/>
                <a:cs typeface="+mj-cs"/>
              </a:defRPr>
            </a:lvl1pPr>
          </a:lstStyle>
          <a:p>
            <a:pPr lvl="0">
              <a:spcBef>
                <a:spcPct val="0"/>
              </a:spcBef>
            </a:pPr>
            <a:r>
              <a:rPr lang="en-US" smtClean="0"/>
              <a:t>Click to edit Master text styles</a:t>
            </a:r>
          </a:p>
        </p:txBody>
      </p:sp>
      <p:sp>
        <p:nvSpPr>
          <p:cNvPr id="2" name="Title 1"/>
          <p:cNvSpPr>
            <a:spLocks noGrp="1"/>
          </p:cNvSpPr>
          <p:nvPr>
            <p:ph type="title" hasCustomPrompt="1"/>
          </p:nvPr>
        </p:nvSpPr>
        <p:spPr/>
        <p:txBody>
          <a:bodyPr lIns="0" tIns="0" rIns="0" bIns="0"/>
          <a:lstStyle/>
          <a:p>
            <a:r>
              <a:rPr lang="en-US" dirty="0" smtClean="0"/>
              <a:t>Click to edit master title style</a:t>
            </a:r>
            <a:endParaRPr lang="en-US" dirty="0"/>
          </a:p>
        </p:txBody>
      </p:sp>
    </p:spTree>
    <p:extLst>
      <p:ext uri="{BB962C8B-B14F-4D97-AF65-F5344CB8AC3E}">
        <p14:creationId xmlns="" xmlns:p14="http://schemas.microsoft.com/office/powerpoint/2010/main" val="69601050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wrap="square" lIns="0" tIns="0" rIns="0" bIns="0" anchor="ctr">
            <a:noAutofit/>
          </a:bodyPr>
          <a:lstStyle>
            <a:lvl1pPr>
              <a:lnSpc>
                <a:spcPct val="95000"/>
              </a:lnSpc>
              <a:spcBef>
                <a:spcPts val="0"/>
              </a:spcBef>
              <a:spcAft>
                <a:spcPts val="1632"/>
              </a:spcAft>
              <a:defRPr lang="en-US" sz="3600" kern="1200" dirty="0" smtClean="0">
                <a:gradFill>
                  <a:gsLst>
                    <a:gs pos="0">
                      <a:schemeClr val="tx1"/>
                    </a:gs>
                    <a:gs pos="100000">
                      <a:schemeClr val="tx1"/>
                    </a:gs>
                  </a:gsLst>
                  <a:lin ang="5400000" scaled="0"/>
                </a:gradFill>
                <a:latin typeface="+mj-lt"/>
                <a:ea typeface="+mn-ea"/>
                <a:cs typeface="+mn-cs"/>
              </a:defRPr>
            </a:lvl1pPr>
            <a:lvl2pPr>
              <a:lnSpc>
                <a:spcPct val="100000"/>
              </a:lnSpc>
              <a:spcBef>
                <a:spcPts val="816"/>
              </a:spcBef>
              <a:defRPr sz="1900">
                <a:solidFill>
                  <a:srgbClr val="FFFFFF"/>
                </a:solidFill>
              </a:defRPr>
            </a:lvl2pPr>
            <a:lvl3pPr>
              <a:lnSpc>
                <a:spcPct val="100000"/>
              </a:lnSpc>
              <a:spcBef>
                <a:spcPts val="816"/>
              </a:spcBef>
              <a:defRPr sz="1900">
                <a:solidFill>
                  <a:srgbClr val="FFFFFF"/>
                </a:solidFill>
              </a:defRPr>
            </a:lvl3pPr>
            <a:lvl4pPr>
              <a:lnSpc>
                <a:spcPct val="100000"/>
              </a:lnSpc>
              <a:spcBef>
                <a:spcPts val="816"/>
              </a:spcBef>
              <a:defRPr sz="1900">
                <a:solidFill>
                  <a:srgbClr val="FFFFFF"/>
                </a:solidFill>
              </a:defRPr>
            </a:lvl4pPr>
            <a:lvl5pPr>
              <a:lnSpc>
                <a:spcPct val="100000"/>
              </a:lnSpc>
              <a:spcBef>
                <a:spcPts val="816"/>
              </a:spcBef>
              <a:defRPr sz="1900">
                <a:solidFill>
                  <a:srgbClr val="FFFFFF"/>
                </a:solidFill>
              </a:defRPr>
            </a:lvl5pPr>
          </a:lstStyle>
          <a:p>
            <a:pPr marL="0" lvl="0" indent="0" algn="l" defTabSz="914166" rtl="0" eaLnBrk="1" latinLnBrk="0" hangingPunct="1">
              <a:spcBef>
                <a:spcPct val="20000"/>
              </a:spcBef>
              <a:buFont typeface="Arial" pitchFamily="34" charset="0"/>
              <a:buNone/>
            </a:pPr>
            <a:r>
              <a:rPr lang="en-US" smtClean="0"/>
              <a:t>Click to edit Master text styles</a:t>
            </a:r>
          </a:p>
        </p:txBody>
      </p:sp>
      <p:sp>
        <p:nvSpPr>
          <p:cNvPr id="15" name="Title 1"/>
          <p:cNvSpPr>
            <a:spLocks noGrp="1"/>
          </p:cNvSpPr>
          <p:nvPr>
            <p:ph type="ctrTitle" hasCustomPrompt="1"/>
          </p:nvPr>
        </p:nvSpPr>
        <p:spPr>
          <a:xfrm>
            <a:off x="274638" y="1537563"/>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969696">
              <a:alpha val="80000"/>
            </a:srgbClr>
          </a:solidFill>
          <a:ln>
            <a:noFill/>
          </a:ln>
          <a:extLst/>
        </p:spPr>
        <p:txBody>
          <a:bodyPr vert="horz" wrap="square" lIns="91440" tIns="0" rIns="91440" bIns="0"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 xmlns:p14="http://schemas.microsoft.com/office/powerpoint/2010/main" val="3362484035"/>
      </p:ext>
    </p:extLst>
  </p:cSld>
  <p:clrMapOvr>
    <a:masterClrMapping/>
  </p:clrMapOvr>
  <p:timing>
    <p:tnLst>
      <p:par>
        <p:cTn id="1" dur="indefinite" restart="never" nodeType="tmRoot"/>
      </p:par>
    </p:tnLst>
  </p:timing>
  <p:extLst>
    <p:ext uri="{DCECCB84-F9BA-43D5-87BE-67443E8EF086}">
      <p15:sldGuideLst xmlns="" xmlns:p15="http://schemas.microsoft.com/office/powerpoint/2012/main">
        <p15:guide id="1" orient="horz" pos="2203" userDrawn="1">
          <p15:clr>
            <a:srgbClr val="FBAE40"/>
          </p15:clr>
        </p15:guide>
        <p15:guide id="2" pos="3053" userDrawn="1">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0" tIns="0" rIns="0" bIns="0" rtlCol="0" anchor="ctr">
            <a:noAutofit/>
          </a:bodyPr>
          <a:lstStyle>
            <a:lvl1pPr>
              <a:defRPr lang="en-US" sz="3600" kern="1200" dirty="0" smtClean="0">
                <a:gradFill>
                  <a:gsLst>
                    <a:gs pos="0">
                      <a:schemeClr val="tx1"/>
                    </a:gs>
                    <a:gs pos="100000">
                      <a:schemeClr val="tx1"/>
                    </a:gs>
                  </a:gsLst>
                  <a:lin ang="5400000" scaled="0"/>
                </a:gradFill>
                <a:latin typeface="+mj-lt"/>
                <a:ea typeface="+mn-ea"/>
                <a:cs typeface="+mn-cs"/>
              </a:defRPr>
            </a:lvl1pPr>
          </a:lstStyle>
          <a:p>
            <a:pPr marL="0" lvl="0" indent="0" algn="l" defTabSz="914166" rtl="0" eaLnBrk="1" latinLnBrk="0" hangingPunct="1">
              <a:spcBef>
                <a:spcPct val="20000"/>
              </a:spcBef>
              <a:spcAft>
                <a:spcPts val="1632"/>
              </a:spcAft>
              <a:buFont typeface="Arial" pitchFamily="34" charset="0"/>
              <a:buNone/>
            </a:pPr>
            <a:r>
              <a:rPr lang="en-US" smtClean="0"/>
              <a:t>Click to edit Master text styles</a:t>
            </a:r>
          </a:p>
        </p:txBody>
      </p:sp>
      <p:sp>
        <p:nvSpPr>
          <p:cNvPr id="6" name="Text Placeholder 8"/>
          <p:cNvSpPr>
            <a:spLocks noGrp="1"/>
          </p:cNvSpPr>
          <p:nvPr>
            <p:ph type="body" sz="quarter" idx="16" hasCustomPrompt="1"/>
          </p:nvPr>
        </p:nvSpPr>
        <p:spPr>
          <a:xfrm>
            <a:off x="274641" y="296864"/>
            <a:ext cx="11887199" cy="914400"/>
          </a:xfrm>
        </p:spPr>
        <p:txBody>
          <a:bodyPr vert="horz" lIns="0" tIns="0" rIns="0" bIns="0" rtlCol="0" anchor="t">
            <a:noAutofit/>
          </a:bodyPr>
          <a:lstStyle>
            <a:lvl1pPr>
              <a:defRPr lang="en-US" sz="4800" dirty="0" smtClean="0">
                <a:ea typeface="+mj-ea"/>
                <a:cs typeface="+mj-cs"/>
              </a:defRPr>
            </a:lvl1pPr>
          </a:lstStyle>
          <a:p>
            <a:pPr lvl="0">
              <a:spcBef>
                <a:spcPct val="0"/>
              </a:spcBef>
            </a:pPr>
            <a:r>
              <a:rPr lang="en-US" dirty="0" smtClean="0"/>
              <a:t>Click to edit master text styles</a:t>
            </a:r>
          </a:p>
        </p:txBody>
      </p:sp>
      <p:sp>
        <p:nvSpPr>
          <p:cNvPr id="5" name="Title 1"/>
          <p:cNvSpPr>
            <a:spLocks noGrp="1"/>
          </p:cNvSpPr>
          <p:nvPr>
            <p:ph type="ctrTitle" hasCustomPrompt="1"/>
          </p:nvPr>
        </p:nvSpPr>
        <p:spPr>
          <a:xfrm>
            <a:off x="274638" y="1537564"/>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969696">
              <a:alpha val="80000"/>
            </a:srgbClr>
          </a:solidFill>
          <a:ln>
            <a:noFill/>
          </a:ln>
          <a:extLst/>
        </p:spPr>
        <p:txBody>
          <a:bodyPr vert="horz" wrap="square" lIns="91440" tIns="0" rIns="91440" bIns="0"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 xmlns:p14="http://schemas.microsoft.com/office/powerpoint/2010/main" val="3181569682"/>
      </p:ext>
    </p:extLst>
  </p:cSld>
  <p:clrMapOvr>
    <a:masterClrMapping/>
  </p:clrMapOvr>
  <p:timing>
    <p:tnLst>
      <p:par>
        <p:cTn id="1" dur="indefinite" restart="never" nodeType="tmRoot"/>
      </p:par>
    </p:tnLst>
  </p:timing>
  <p:extLst>
    <p:ext uri="{DCECCB84-F9BA-43D5-87BE-67443E8EF086}">
      <p15:sldGuideLst xmlns="" xmlns:p15="http://schemas.microsoft.com/office/powerpoint/2012/main">
        <p15:guide id="1" orient="horz" pos="2203" userDrawn="1">
          <p15:clr>
            <a:srgbClr val="FBAE40"/>
          </p15:clr>
        </p15:guide>
        <p15:guide id="2" pos="3053" userDrawn="1">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0" tIns="0" rIns="0" bIns="0" rtlCol="0" anchor="ctr">
            <a:noAutofit/>
          </a:bodyPr>
          <a:lstStyle>
            <a:lvl1pPr>
              <a:defRPr lang="en-US" sz="3600" kern="1200" dirty="0" smtClean="0">
                <a:gradFill>
                  <a:gsLst>
                    <a:gs pos="0">
                      <a:schemeClr val="tx1"/>
                    </a:gs>
                    <a:gs pos="100000">
                      <a:schemeClr val="tx1"/>
                    </a:gs>
                  </a:gsLst>
                  <a:lin ang="5400000" scaled="0"/>
                </a:gradFill>
                <a:latin typeface="+mj-lt"/>
                <a:ea typeface="+mn-ea"/>
                <a:cs typeface="+mn-cs"/>
              </a:defRPr>
            </a:lvl1pPr>
          </a:lstStyle>
          <a:p>
            <a:pPr marL="0" lvl="0" indent="0" algn="l" defTabSz="914166" rtl="0" eaLnBrk="1" latinLnBrk="0" hangingPunct="1">
              <a:spcBef>
                <a:spcPct val="20000"/>
              </a:spcBef>
              <a:buFont typeface="Arial" pitchFamily="34" charset="0"/>
              <a:buNone/>
            </a:pPr>
            <a:r>
              <a:rPr lang="en-US" smtClean="0"/>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1"/>
          <a:lstStyle/>
          <a:p>
            <a:r>
              <a:rPr lang="en-US" smtClean="0"/>
              <a:t>Click icon to add picture</a:t>
            </a:r>
            <a:endParaRPr lang="en-US" dirty="0"/>
          </a:p>
        </p:txBody>
      </p:sp>
      <p:sp>
        <p:nvSpPr>
          <p:cNvPr id="2" name="Title 1"/>
          <p:cNvSpPr>
            <a:spLocks noGrp="1"/>
          </p:cNvSpPr>
          <p:nvPr>
            <p:ph type="title" hasCustomPrompt="1"/>
          </p:nvPr>
        </p:nvSpPr>
        <p:spPr/>
        <p:txBody>
          <a:bodyPr lIns="0" tIns="0" rIns="0" bIns="0"/>
          <a:lstStyle/>
          <a:p>
            <a:r>
              <a:rPr lang="en-US" dirty="0" smtClean="0"/>
              <a:t>Click to edit master title style</a:t>
            </a:r>
            <a:endParaRPr lang="en-US" dirty="0"/>
          </a:p>
        </p:txBody>
      </p:sp>
    </p:spTree>
    <p:extLst>
      <p:ext uri="{BB962C8B-B14F-4D97-AF65-F5344CB8AC3E}">
        <p14:creationId xmlns="" xmlns:p14="http://schemas.microsoft.com/office/powerpoint/2010/main" val="3052008757"/>
      </p:ext>
    </p:extLst>
  </p:cSld>
  <p:clrMapOvr>
    <a:masterClrMapping/>
  </p:clrMapOvr>
  <p:timing>
    <p:tnLst>
      <p:par>
        <p:cTn id="1" dur="indefinite" restart="never" nodeType="tmRoot"/>
      </p:par>
    </p:tnLst>
  </p:timing>
  <p:extLst>
    <p:ext uri="{DCECCB84-F9BA-43D5-87BE-67443E8EF086}">
      <p15:sldGuideLst xmlns="" xmlns:p15="http://schemas.microsoft.com/office/powerpoint/2012/main">
        <p15:guide id="1" orient="horz" pos="2203" userDrawn="1">
          <p15:clr>
            <a:srgbClr val="FBAE40"/>
          </p15:clr>
        </p15:guide>
        <p15:guide id="2" pos="3053" userDrawn="1">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Title &amp; Content_with Subtitl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lIns="0" tIns="0" bIns="0"/>
          <a:lstStyle/>
          <a:p>
            <a:r>
              <a:rPr lang="en-US" dirty="0" smtClean="0"/>
              <a:t>Click to edit master title style</a:t>
            </a:r>
            <a:endParaRPr lang="en-US" dirty="0"/>
          </a:p>
        </p:txBody>
      </p:sp>
    </p:spTree>
    <p:extLst>
      <p:ext uri="{BB962C8B-B14F-4D97-AF65-F5344CB8AC3E}">
        <p14:creationId xmlns="" xmlns:p14="http://schemas.microsoft.com/office/powerpoint/2010/main" val="1327915302"/>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xt Only_Large">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1189039" y="2125663"/>
            <a:ext cx="10058400" cy="912813"/>
          </a:xfrm>
        </p:spPr>
        <p:txBody>
          <a:bodyPr/>
          <a:lstStyle>
            <a:lvl1pPr>
              <a:defRPr sz="3600"/>
            </a:lvl1pPr>
          </a:lstStyle>
          <a:p>
            <a:r>
              <a:rPr lang="en-US" dirty="0" smtClean="0"/>
              <a:t>Click to edit master title style</a:t>
            </a:r>
            <a:endParaRPr lang="en-US" dirty="0"/>
          </a:p>
        </p:txBody>
      </p:sp>
    </p:spTree>
    <p:extLst>
      <p:ext uri="{BB962C8B-B14F-4D97-AF65-F5344CB8AC3E}">
        <p14:creationId xmlns="" xmlns:p14="http://schemas.microsoft.com/office/powerpoint/2010/main" val="79521292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Layout">
    <p:spTree>
      <p:nvGrpSpPr>
        <p:cNvPr id="1" name=""/>
        <p:cNvGrpSpPr/>
        <p:nvPr/>
      </p:nvGrpSpPr>
      <p:grpSpPr>
        <a:xfrm>
          <a:off x="0" y="0"/>
          <a:ext cx="0" cy="0"/>
          <a:chOff x="0" y="0"/>
          <a:chExt cx="0" cy="0"/>
        </a:xfrm>
      </p:grpSpPr>
      <p:sp>
        <p:nvSpPr>
          <p:cNvPr id="2" name="Freeform 1"/>
          <p:cNvSpPr>
            <a:spLocks noEditPoints="1"/>
          </p:cNvSpPr>
          <p:nvPr userDrawn="1"/>
        </p:nvSpPr>
        <p:spPr bwMode="auto">
          <a:xfrm>
            <a:off x="2137568" y="2473325"/>
            <a:ext cx="8161338"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 xmlns:p14="http://schemas.microsoft.com/office/powerpoint/2010/main" val="204260594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74638" y="2307518"/>
            <a:ext cx="1563194"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smtClean="0"/>
              <a:t>Click icon to add picture</a:t>
            </a:r>
            <a:endParaRPr lang="en-US" dirty="0"/>
          </a:p>
        </p:txBody>
      </p:sp>
      <p:sp>
        <p:nvSpPr>
          <p:cNvPr id="8" name="Picture Placeholder 12"/>
          <p:cNvSpPr>
            <a:spLocks noGrp="1"/>
          </p:cNvSpPr>
          <p:nvPr>
            <p:ph type="pic" sz="quarter" idx="18"/>
          </p:nvPr>
        </p:nvSpPr>
        <p:spPr>
          <a:xfrm>
            <a:off x="4745014" y="2301239"/>
            <a:ext cx="3232905"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600"/>
            </a:lvl1pPr>
          </a:lstStyle>
          <a:p>
            <a:r>
              <a:rPr lang="en-US" smtClean="0"/>
              <a:t>Click icon to add picture</a:t>
            </a:r>
            <a:endParaRPr lang="en-US" dirty="0"/>
          </a:p>
        </p:txBody>
      </p:sp>
      <p:sp>
        <p:nvSpPr>
          <p:cNvPr id="9" name="Picture Placeholder 12"/>
          <p:cNvSpPr>
            <a:spLocks noGrp="1"/>
          </p:cNvSpPr>
          <p:nvPr>
            <p:ph type="pic" sz="quarter" idx="19"/>
          </p:nvPr>
        </p:nvSpPr>
        <p:spPr>
          <a:xfrm>
            <a:off x="8258122" y="2302035"/>
            <a:ext cx="3903716"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600"/>
            </a:lvl1pPr>
          </a:lstStyle>
          <a:p>
            <a:r>
              <a:rPr lang="en-US" smtClean="0"/>
              <a:t>Click icon to add picture</a:t>
            </a:r>
            <a:endParaRPr lang="en-US" dirty="0"/>
          </a:p>
        </p:txBody>
      </p:sp>
      <p:sp>
        <p:nvSpPr>
          <p:cNvPr id="10" name="Picture Placeholder 12"/>
          <p:cNvSpPr>
            <a:spLocks noGrp="1"/>
          </p:cNvSpPr>
          <p:nvPr>
            <p:ph type="pic" sz="quarter" idx="20"/>
          </p:nvPr>
        </p:nvSpPr>
        <p:spPr>
          <a:xfrm>
            <a:off x="2118039" y="2301050"/>
            <a:ext cx="2346769"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smtClean="0"/>
              <a:t>Click icon to add picture</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 xmlns:p14="http://schemas.microsoft.com/office/powerpoint/2010/main" val="55859031"/>
      </p:ext>
    </p:extLst>
  </p:cSld>
  <p:clrMapOvr>
    <a:masterClrMapping/>
  </p:clrMapOvr>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_Logo on Background">
    <p:spTree>
      <p:nvGrpSpPr>
        <p:cNvPr id="1" name=""/>
        <p:cNvGrpSpPr/>
        <p:nvPr/>
      </p:nvGrpSpPr>
      <p:grpSpPr>
        <a:xfrm>
          <a:off x="0" y="0"/>
          <a:ext cx="0" cy="0"/>
          <a:chOff x="0" y="0"/>
          <a:chExt cx="0" cy="0"/>
        </a:xfrm>
      </p:grpSpPr>
      <p:sp>
        <p:nvSpPr>
          <p:cNvPr id="3" name="Text Box 3"/>
          <p:cNvSpPr txBox="1">
            <a:spLocks noChangeArrowheads="1"/>
          </p:cNvSpPr>
          <p:nvPr userDrawn="1"/>
        </p:nvSpPr>
        <p:spPr bwMode="blackWhite">
          <a:xfrm>
            <a:off x="273050" y="6079032"/>
            <a:ext cx="11888787" cy="618631"/>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rgbClr val="FFFFFF"/>
                    </a:gs>
                    <a:gs pos="100000">
                      <a:srgbClr val="FFFFFF"/>
                    </a:gs>
                  </a:gsLst>
                  <a:lin ang="5400000" scaled="0"/>
                </a:gradFill>
                <a:cs typeface="Segoe UI" pitchFamily="34" charset="0"/>
              </a:rPr>
              <a:t>© 2012 Microsoft Corporation. All rights reserved. Microsoft, Windows, Windows Vista and other product names are or may be registered trademarks and/or trademarks in the U.S. and/or other countries.</a:t>
            </a:r>
          </a:p>
          <a:p>
            <a:pPr defTabSz="932290" eaLnBrk="0" hangingPunct="0"/>
            <a:r>
              <a:rPr lang="en-US" sz="700"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 xmlns:p14="http://schemas.microsoft.com/office/powerpoint/2010/main" val="62626751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Slide_Color  2">
    <p:bg>
      <p:bgPr>
        <a:solidFill>
          <a:srgbClr val="505050"/>
        </a:solid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1"/>
          </p:nvPr>
        </p:nvSpPr>
        <p:spPr>
          <a:xfrm>
            <a:off x="274638" y="5783263"/>
            <a:ext cx="11887200" cy="914400"/>
          </a:xfrm>
        </p:spPr>
        <p:txBody>
          <a:bodyPr lIns="0" tIns="0" rIns="0" bIns="0" anchor="b">
            <a:noAutofit/>
          </a:bodyPr>
          <a:lstStyle>
            <a:lvl1pPr>
              <a:defRPr sz="2000" baseline="0">
                <a:latin typeface="+mn-lt"/>
              </a:defRPr>
            </a:lvl1pPr>
          </a:lstStyle>
          <a:p>
            <a:pPr lvl="0"/>
            <a:r>
              <a:rPr lang="en-US" smtClean="0"/>
              <a:t>Click to edit Master text styles</a:t>
            </a:r>
          </a:p>
        </p:txBody>
      </p:sp>
      <p:sp>
        <p:nvSpPr>
          <p:cNvPr id="2" name="Title 1"/>
          <p:cNvSpPr>
            <a:spLocks noGrp="1"/>
          </p:cNvSpPr>
          <p:nvPr>
            <p:ph type="title" hasCustomPrompt="1"/>
          </p:nvPr>
        </p:nvSpPr>
        <p:spPr>
          <a:xfrm>
            <a:off x="274638" y="3040856"/>
            <a:ext cx="11887199" cy="912813"/>
          </a:xfrm>
        </p:spPr>
        <p:txBody>
          <a:bodyPr lIns="0" tIns="0" rIns="0" bIns="0"/>
          <a:lstStyle>
            <a:lvl1pPr>
              <a:defRPr sz="5400"/>
            </a:lvl1pPr>
          </a:lstStyle>
          <a:p>
            <a:r>
              <a:rPr lang="en-US" dirty="0" smtClean="0"/>
              <a:t>Click to edit master title style</a:t>
            </a:r>
            <a:endParaRPr lang="en-US" dirty="0"/>
          </a:p>
        </p:txBody>
      </p:sp>
    </p:spTree>
    <p:extLst>
      <p:ext uri="{BB962C8B-B14F-4D97-AF65-F5344CB8AC3E}">
        <p14:creationId xmlns="" xmlns:p14="http://schemas.microsoft.com/office/powerpoint/2010/main" val="414360368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mp; Content Layout">
    <p:bg>
      <p:bgPr>
        <a:solidFill>
          <a:srgbClr val="505050"/>
        </a:solidFill>
        <a:effectLst/>
      </p:bgPr>
    </p:bg>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lIns="0" tIns="0" rIns="0" bIns="0"/>
          <a:lstStyle/>
          <a:p>
            <a:r>
              <a:rPr lang="en-US" dirty="0" smtClean="0"/>
              <a:t>Click to edit master title style</a:t>
            </a:r>
            <a:endParaRPr lang="en-US" dirty="0"/>
          </a:p>
        </p:txBody>
      </p:sp>
      <p:sp>
        <p:nvSpPr>
          <p:cNvPr id="5" name="Text Placeholder 4"/>
          <p:cNvSpPr>
            <a:spLocks noGrp="1"/>
          </p:cNvSpPr>
          <p:nvPr>
            <p:ph type="body" sz="quarter" idx="10"/>
          </p:nvPr>
        </p:nvSpPr>
        <p:spPr>
          <a:xfrm>
            <a:off x="274638" y="1668463"/>
            <a:ext cx="11887200" cy="5027612"/>
          </a:xfrm>
        </p:spPr>
        <p:txBody>
          <a:bodyPr lIns="0" tIns="0" rIns="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 xmlns:p14="http://schemas.microsoft.com/office/powerpoint/2010/main" val="4191754357"/>
      </p:ext>
    </p:extLst>
  </p:cSld>
  <p:clrMapOvr>
    <a:masterClrMapping/>
  </p:clrMapOvr>
  <p:extLst mod="1">
    <p:ext uri="{DCECCB84-F9BA-43D5-87BE-67443E8EF086}">
      <p15:sldGuideLst xmlns="" xmlns:p15="http://schemas.microsoft.com/office/powerpoint/2012/main">
        <p15:guide id="1" orient="horz" pos="1051" userDrawn="1">
          <p15:clr>
            <a:srgbClr val="FBAE40"/>
          </p15:clr>
        </p15:guide>
        <p15:guide id="2" pos="3917" userDrawn="1">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mp; Content 2">
    <p:bg>
      <p:bgPr>
        <a:solidFill>
          <a:srgbClr val="505050"/>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3475038" y="1668482"/>
            <a:ext cx="8686801" cy="5029181"/>
          </a:xfrm>
        </p:spPr>
        <p:txBody>
          <a:bodyPr lIns="0" tIns="0" rIns="0" bIns="0">
            <a:noAutofit/>
          </a:bodyPr>
          <a:lstStyle>
            <a:lvl1pPr>
              <a:defRPr sz="3600"/>
            </a:lvl1pPr>
            <a:lvl2pPr>
              <a:defRPr sz="2800"/>
            </a:lvl2pPr>
            <a:lvl3pPr>
              <a:defRPr sz="2400"/>
            </a:lvl3pPr>
            <a:lvl4pPr>
              <a:defRPr sz="2000"/>
            </a:lvl4pPr>
            <a:lvl5pPr>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274638" y="1668482"/>
            <a:ext cx="2743200" cy="5029181"/>
          </a:xfrm>
        </p:spPr>
        <p:txBody>
          <a:bodyPr lIns="0" tIns="0" rIns="0" bIns="0">
            <a:noAutofit/>
          </a:bodyPr>
          <a:lstStyle>
            <a:lvl1pPr algn="l" defTabSz="914166" rtl="0" eaLnBrk="1" latinLnBrk="0" hangingPunct="1">
              <a:spcBef>
                <a:spcPct val="0"/>
              </a:spcBef>
              <a:buNone/>
              <a:defRPr lang="en-US" sz="2400" kern="1200" dirty="0" smtClean="0">
                <a:gradFill>
                  <a:gsLst>
                    <a:gs pos="0">
                      <a:schemeClr val="tx1"/>
                    </a:gs>
                    <a:gs pos="100000">
                      <a:schemeClr val="tx1"/>
                    </a:gs>
                  </a:gsLst>
                  <a:lin ang="5400000" scaled="0"/>
                </a:gradFill>
                <a:latin typeface="+mn-lt"/>
                <a:ea typeface="+mj-ea"/>
                <a:cs typeface="+mj-cs"/>
              </a:defRPr>
            </a:lvl1pPr>
            <a:lvl2pPr algn="l" defTabSz="914166" rtl="0" eaLnBrk="1" latinLnBrk="0" hangingPunct="1">
              <a:spcBef>
                <a:spcPct val="0"/>
              </a:spcBef>
              <a:buNone/>
              <a:defRPr lang="en-US" sz="1600" kern="1200" dirty="0" smtClean="0">
                <a:gradFill>
                  <a:gsLst>
                    <a:gs pos="0">
                      <a:schemeClr val="tx1"/>
                    </a:gs>
                    <a:gs pos="100000">
                      <a:schemeClr val="tx1"/>
                    </a:gs>
                  </a:gsLst>
                  <a:lin ang="5400000" scaled="0"/>
                </a:gradFill>
                <a:latin typeface="+mn-lt"/>
                <a:ea typeface="+mj-ea"/>
                <a:cs typeface="+mj-cs"/>
              </a:defRPr>
            </a:lvl2pPr>
            <a:lvl3pPr marL="228541" indent="0" algn="l" defTabSz="914166" rtl="0" eaLnBrk="1" latinLnBrk="0" hangingPunct="1">
              <a:spcBef>
                <a:spcPct val="0"/>
              </a:spcBef>
              <a:buNone/>
              <a:defRPr lang="en-US" sz="1600" kern="1200" dirty="0" smtClean="0">
                <a:gradFill>
                  <a:gsLst>
                    <a:gs pos="0">
                      <a:schemeClr val="tx1"/>
                    </a:gs>
                    <a:gs pos="100000">
                      <a:schemeClr val="tx1"/>
                    </a:gs>
                  </a:gsLst>
                  <a:lin ang="5400000" scaled="0"/>
                </a:gradFill>
                <a:latin typeface="+mn-lt"/>
                <a:ea typeface="+mj-ea"/>
                <a:cs typeface="+mj-cs"/>
              </a:defRPr>
            </a:lvl3pPr>
            <a:lvl4pPr marL="457082" indent="0" algn="l" defTabSz="914166" rtl="0" eaLnBrk="1" latinLnBrk="0" hangingPunct="1">
              <a:spcBef>
                <a:spcPct val="0"/>
              </a:spcBef>
              <a:buNone/>
              <a:defRPr lang="en-US" sz="1600" kern="1200" dirty="0" smtClean="0">
                <a:gradFill>
                  <a:gsLst>
                    <a:gs pos="0">
                      <a:schemeClr val="tx1"/>
                    </a:gs>
                    <a:gs pos="100000">
                      <a:schemeClr val="tx1"/>
                    </a:gs>
                  </a:gsLst>
                  <a:lin ang="5400000" scaled="0"/>
                </a:gradFill>
                <a:latin typeface="+mn-lt"/>
                <a:ea typeface="+mj-ea"/>
                <a:cs typeface="+mj-cs"/>
              </a:defRPr>
            </a:lvl4pPr>
            <a:lvl5pPr marL="739586" indent="0" algn="l" defTabSz="914166" rtl="0" eaLnBrk="1" latinLnBrk="0" hangingPunct="1">
              <a:spcBef>
                <a:spcPct val="0"/>
              </a:spcBef>
              <a:buNone/>
              <a:defRPr lang="en-US" sz="1600" kern="1200" dirty="0">
                <a:gradFill>
                  <a:gsLst>
                    <a:gs pos="0">
                      <a:schemeClr val="tx1"/>
                    </a:gs>
                    <a:gs pos="100000">
                      <a:schemeClr val="tx1"/>
                    </a:gs>
                  </a:gsLst>
                  <a:lin ang="5400000" scaled="0"/>
                </a:gradFill>
                <a:latin typeface="+mn-lt"/>
                <a:ea typeface="+mj-ea"/>
                <a:cs typeface="+mj-cs"/>
              </a:defRPr>
            </a:lvl5pPr>
          </a:lstStyle>
          <a:p>
            <a:pPr lvl="0"/>
            <a:r>
              <a:rPr lang="en-US" smtClean="0"/>
              <a:t>Click to edit Master text styles</a:t>
            </a:r>
          </a:p>
        </p:txBody>
      </p:sp>
      <p:sp>
        <p:nvSpPr>
          <p:cNvPr id="3" name="Title 2"/>
          <p:cNvSpPr>
            <a:spLocks noGrp="1"/>
          </p:cNvSpPr>
          <p:nvPr>
            <p:ph type="title" hasCustomPrompt="1"/>
          </p:nvPr>
        </p:nvSpPr>
        <p:spPr/>
        <p:txBody>
          <a:bodyPr lIns="0" tIns="0" rIns="0" bIns="0"/>
          <a:lstStyle/>
          <a:p>
            <a:r>
              <a:rPr lang="en-US" dirty="0" smtClean="0"/>
              <a:t>Click to edit master title style</a:t>
            </a:r>
            <a:endParaRPr lang="en-US" dirty="0"/>
          </a:p>
        </p:txBody>
      </p:sp>
    </p:spTree>
    <p:extLst>
      <p:ext uri="{BB962C8B-B14F-4D97-AF65-F5344CB8AC3E}">
        <p14:creationId xmlns="" xmlns:p14="http://schemas.microsoft.com/office/powerpoint/2010/main" val="1934615679"/>
      </p:ext>
    </p:extLst>
  </p:cSld>
  <p:clrMapOvr>
    <a:masterClrMapping/>
  </p:clrMapOvr>
  <p:extLst mod="1">
    <p:ext uri="{DCECCB84-F9BA-43D5-87BE-67443E8EF086}">
      <p15:sldGuideLst xmlns="" xmlns:p15="http://schemas.microsoft.com/office/powerpoint/2012/main">
        <p15:guide id="1" orient="horz" pos="1051" userDrawn="1">
          <p15:clr>
            <a:srgbClr val="FBAE40"/>
          </p15:clr>
        </p15:guide>
        <p15:guide id="2" pos="173" userDrawn="1">
          <p15:clr>
            <a:srgbClr val="FBAE40"/>
          </p15:clr>
        </p15:guide>
        <p15:guide id="3" pos="1901" userDrawn="1">
          <p15:clr>
            <a:srgbClr val="FBAE40"/>
          </p15:clr>
        </p15:guide>
        <p15:guide id="4" pos="2189" userDrawn="1">
          <p15:clr>
            <a:srgbClr val="FBAE40"/>
          </p15:clr>
        </p15:guide>
        <p15:guide id="5" orient="horz" pos="4219" userDrawn="1">
          <p15:clr>
            <a:srgbClr val="FBAE40"/>
          </p15:clr>
        </p15:guide>
        <p15:guide id="6" orient="horz" pos="763" userDrawn="1">
          <p15:clr>
            <a:srgbClr val="FBAE40"/>
          </p15:clr>
        </p15:guide>
        <p15:guide id="7" orient="horz" pos="187" userDrawn="1">
          <p15:clr>
            <a:srgbClr val="FBAE40"/>
          </p15:clr>
        </p15:guide>
        <p15:guide id="8" pos="7661" userDrawn="1">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ext Only_Large">
    <p:bg>
      <p:bgPr>
        <a:solidFill>
          <a:srgbClr val="505050"/>
        </a:solidFill>
        <a:effectLst/>
      </p:bgPr>
    </p:bg>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1189039" y="2125663"/>
            <a:ext cx="10058400" cy="912813"/>
          </a:xfrm>
        </p:spPr>
        <p:txBody>
          <a:bodyPr/>
          <a:lstStyle>
            <a:lvl1pPr>
              <a:defRPr sz="3600"/>
            </a:lvl1pPr>
          </a:lstStyle>
          <a:p>
            <a:r>
              <a:rPr lang="en-US" dirty="0" smtClean="0"/>
              <a:t>Click to edit master title style</a:t>
            </a:r>
            <a:endParaRPr lang="en-US" dirty="0"/>
          </a:p>
        </p:txBody>
      </p:sp>
    </p:spTree>
    <p:extLst>
      <p:ext uri="{BB962C8B-B14F-4D97-AF65-F5344CB8AC3E}">
        <p14:creationId xmlns="" xmlns:p14="http://schemas.microsoft.com/office/powerpoint/2010/main" val="232027767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_Custom Layout">
    <p:bg>
      <p:bgPr>
        <a:solidFill>
          <a:srgbClr val="505050"/>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668482"/>
            <a:ext cx="2743200" cy="5027593"/>
          </a:xfrm>
        </p:spPr>
        <p:txBody>
          <a:bodyPr vert="horz" lIns="0" tIns="0" rIns="0" bIns="0" rtlCol="0">
            <a:noAutofit/>
          </a:bodyPr>
          <a:lstStyle>
            <a:lvl1pPr>
              <a:defRPr lang="en-US" sz="2400" dirty="0" smtClean="0">
                <a:latin typeface="+mn-lt"/>
                <a:ea typeface="+mj-ea"/>
                <a:cs typeface="+mj-cs"/>
              </a:defRPr>
            </a:lvl1pPr>
          </a:lstStyle>
          <a:p>
            <a:pPr lvl="0">
              <a:spcBef>
                <a:spcPct val="0"/>
              </a:spcBef>
            </a:pPr>
            <a:r>
              <a:rPr lang="en-US" smtClean="0"/>
              <a:t>Click to edit Master text styles</a:t>
            </a:r>
          </a:p>
        </p:txBody>
      </p:sp>
      <p:sp>
        <p:nvSpPr>
          <p:cNvPr id="2" name="Title 1"/>
          <p:cNvSpPr>
            <a:spLocks noGrp="1"/>
          </p:cNvSpPr>
          <p:nvPr>
            <p:ph type="title" hasCustomPrompt="1"/>
          </p:nvPr>
        </p:nvSpPr>
        <p:spPr/>
        <p:txBody>
          <a:bodyPr lIns="0" tIns="0" rIns="0" bIns="0"/>
          <a:lstStyle/>
          <a:p>
            <a:r>
              <a:rPr lang="en-US" dirty="0" smtClean="0"/>
              <a:t>Click to edit master title style</a:t>
            </a:r>
            <a:endParaRPr lang="en-US" dirty="0"/>
          </a:p>
        </p:txBody>
      </p:sp>
    </p:spTree>
    <p:extLst>
      <p:ext uri="{BB962C8B-B14F-4D97-AF65-F5344CB8AC3E}">
        <p14:creationId xmlns="" xmlns:p14="http://schemas.microsoft.com/office/powerpoint/2010/main" val="24949944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bg>
      <p:bgPr>
        <a:solidFill>
          <a:srgbClr val="505050"/>
        </a:solidFill>
        <a:effectLst/>
      </p:bgPr>
    </p:bg>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wrap="square" lIns="0" tIns="0" rIns="0" bIns="0" anchor="ctr">
            <a:noAutofit/>
          </a:bodyPr>
          <a:lstStyle>
            <a:lvl1pPr>
              <a:lnSpc>
                <a:spcPct val="95000"/>
              </a:lnSpc>
              <a:spcBef>
                <a:spcPts val="0"/>
              </a:spcBef>
              <a:spcAft>
                <a:spcPts val="1632"/>
              </a:spcAft>
              <a:defRPr lang="en-US" sz="3600" kern="1200" dirty="0" smtClean="0">
                <a:gradFill>
                  <a:gsLst>
                    <a:gs pos="0">
                      <a:schemeClr val="tx1"/>
                    </a:gs>
                    <a:gs pos="100000">
                      <a:schemeClr val="tx1"/>
                    </a:gs>
                  </a:gsLst>
                  <a:lin ang="5400000" scaled="0"/>
                </a:gradFill>
                <a:latin typeface="+mj-lt"/>
                <a:ea typeface="+mn-ea"/>
                <a:cs typeface="+mn-cs"/>
              </a:defRPr>
            </a:lvl1pPr>
            <a:lvl2pPr>
              <a:lnSpc>
                <a:spcPct val="100000"/>
              </a:lnSpc>
              <a:spcBef>
                <a:spcPts val="816"/>
              </a:spcBef>
              <a:defRPr sz="1900">
                <a:solidFill>
                  <a:srgbClr val="FFFFFF"/>
                </a:solidFill>
              </a:defRPr>
            </a:lvl2pPr>
            <a:lvl3pPr>
              <a:lnSpc>
                <a:spcPct val="100000"/>
              </a:lnSpc>
              <a:spcBef>
                <a:spcPts val="816"/>
              </a:spcBef>
              <a:defRPr sz="1900">
                <a:solidFill>
                  <a:srgbClr val="FFFFFF"/>
                </a:solidFill>
              </a:defRPr>
            </a:lvl3pPr>
            <a:lvl4pPr>
              <a:lnSpc>
                <a:spcPct val="100000"/>
              </a:lnSpc>
              <a:spcBef>
                <a:spcPts val="816"/>
              </a:spcBef>
              <a:defRPr sz="1900">
                <a:solidFill>
                  <a:srgbClr val="FFFFFF"/>
                </a:solidFill>
              </a:defRPr>
            </a:lvl4pPr>
            <a:lvl5pPr>
              <a:lnSpc>
                <a:spcPct val="100000"/>
              </a:lnSpc>
              <a:spcBef>
                <a:spcPts val="816"/>
              </a:spcBef>
              <a:defRPr sz="1900">
                <a:solidFill>
                  <a:srgbClr val="FFFFFF"/>
                </a:solidFill>
              </a:defRPr>
            </a:lvl5pPr>
          </a:lstStyle>
          <a:p>
            <a:pPr marL="0" lvl="0" indent="0" algn="l" defTabSz="914166" rtl="0" eaLnBrk="1" latinLnBrk="0" hangingPunct="1">
              <a:spcBef>
                <a:spcPct val="20000"/>
              </a:spcBef>
              <a:buFont typeface="Arial" pitchFamily="34" charset="0"/>
              <a:buNone/>
            </a:pPr>
            <a:r>
              <a:rPr lang="en-US" smtClean="0"/>
              <a:t>Click to edit Master text styles</a:t>
            </a:r>
          </a:p>
        </p:txBody>
      </p:sp>
      <p:sp>
        <p:nvSpPr>
          <p:cNvPr id="15" name="Title 1"/>
          <p:cNvSpPr>
            <a:spLocks noGrp="1"/>
          </p:cNvSpPr>
          <p:nvPr>
            <p:ph type="ctrTitle" hasCustomPrompt="1"/>
          </p:nvPr>
        </p:nvSpPr>
        <p:spPr>
          <a:xfrm>
            <a:off x="274638" y="1537563"/>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00BCF2"/>
          </a:solidFill>
          <a:ln>
            <a:noFill/>
          </a:ln>
          <a:extLst/>
        </p:spPr>
        <p:txBody>
          <a:bodyPr vert="horz" wrap="square" lIns="91440" tIns="0" rIns="91440" bIns="0"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 xmlns:p14="http://schemas.microsoft.com/office/powerpoint/2010/main" val="3148471211"/>
      </p:ext>
    </p:extLst>
  </p:cSld>
  <p:clrMapOvr>
    <a:masterClrMapping/>
  </p:clrMapOvr>
  <p:timing>
    <p:tnLst>
      <p:par>
        <p:cTn id="1" dur="indefinite" restart="never" nodeType="tmRoot"/>
      </p:par>
    </p:tnLst>
  </p:timing>
  <p:extLst mod="1">
    <p:ext uri="{DCECCB84-F9BA-43D5-87BE-67443E8EF086}">
      <p15:sldGuideLst xmlns="" xmlns:p15="http://schemas.microsoft.com/office/powerpoint/2012/main">
        <p15:guide id="1" orient="horz" pos="2203" userDrawn="1">
          <p15:clr>
            <a:srgbClr val="FBAE40"/>
          </p15:clr>
        </p15:guide>
        <p15:guide id="2" pos="3053" userDrawn="1">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bg>
      <p:bgPr>
        <a:solidFill>
          <a:srgbClr val="505050"/>
        </a:solidFill>
        <a:effectLst/>
      </p:bgPr>
    </p:bg>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0" tIns="0" rIns="0" bIns="0" rtlCol="0" anchor="ctr">
            <a:noAutofit/>
          </a:bodyPr>
          <a:lstStyle>
            <a:lvl1pPr>
              <a:defRPr lang="en-US" sz="3600" kern="1200" dirty="0" smtClean="0">
                <a:gradFill>
                  <a:gsLst>
                    <a:gs pos="0">
                      <a:schemeClr val="tx1"/>
                    </a:gs>
                    <a:gs pos="100000">
                      <a:schemeClr val="tx1"/>
                    </a:gs>
                  </a:gsLst>
                  <a:lin ang="5400000" scaled="0"/>
                </a:gradFill>
                <a:latin typeface="+mj-lt"/>
                <a:ea typeface="+mn-ea"/>
                <a:cs typeface="+mn-cs"/>
              </a:defRPr>
            </a:lvl1pPr>
          </a:lstStyle>
          <a:p>
            <a:pPr marL="0" lvl="0" indent="0" algn="l" defTabSz="914166" rtl="0" eaLnBrk="1" latinLnBrk="0" hangingPunct="1">
              <a:spcBef>
                <a:spcPct val="20000"/>
              </a:spcBef>
              <a:spcAft>
                <a:spcPts val="1632"/>
              </a:spcAft>
              <a:buFont typeface="Arial" pitchFamily="34" charset="0"/>
              <a:buNone/>
            </a:pPr>
            <a:r>
              <a:rPr lang="en-US" smtClean="0"/>
              <a:t>Click to edit Master text styles</a:t>
            </a:r>
          </a:p>
        </p:txBody>
      </p:sp>
      <p:sp>
        <p:nvSpPr>
          <p:cNvPr id="6" name="Text Placeholder 8"/>
          <p:cNvSpPr>
            <a:spLocks noGrp="1"/>
          </p:cNvSpPr>
          <p:nvPr>
            <p:ph type="body" sz="quarter" idx="16" hasCustomPrompt="1"/>
          </p:nvPr>
        </p:nvSpPr>
        <p:spPr>
          <a:xfrm>
            <a:off x="274641" y="296864"/>
            <a:ext cx="11887199" cy="914400"/>
          </a:xfrm>
        </p:spPr>
        <p:txBody>
          <a:bodyPr vert="horz" lIns="0" tIns="0" rIns="0" bIns="0" rtlCol="0" anchor="t">
            <a:noAutofit/>
          </a:bodyPr>
          <a:lstStyle>
            <a:lvl1pPr>
              <a:defRPr lang="en-US" sz="4800" dirty="0" smtClean="0">
                <a:ea typeface="+mj-ea"/>
                <a:cs typeface="+mj-cs"/>
              </a:defRPr>
            </a:lvl1pPr>
          </a:lstStyle>
          <a:p>
            <a:pPr lvl="0">
              <a:spcBef>
                <a:spcPct val="0"/>
              </a:spcBef>
            </a:pPr>
            <a:r>
              <a:rPr lang="en-US" dirty="0" smtClean="0"/>
              <a:t>Click to edit master text styles</a:t>
            </a:r>
          </a:p>
        </p:txBody>
      </p:sp>
      <p:sp>
        <p:nvSpPr>
          <p:cNvPr id="5" name="Title 1"/>
          <p:cNvSpPr>
            <a:spLocks noGrp="1"/>
          </p:cNvSpPr>
          <p:nvPr>
            <p:ph type="ctrTitle" hasCustomPrompt="1"/>
          </p:nvPr>
        </p:nvSpPr>
        <p:spPr>
          <a:xfrm>
            <a:off x="274638" y="1537564"/>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00BCF2"/>
          </a:solidFill>
          <a:ln>
            <a:noFill/>
          </a:ln>
          <a:extLst/>
        </p:spPr>
        <p:txBody>
          <a:bodyPr vert="horz" wrap="square" lIns="91440" tIns="0" rIns="91440" bIns="0"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 xmlns:p14="http://schemas.microsoft.com/office/powerpoint/2010/main" val="884410811"/>
      </p:ext>
    </p:extLst>
  </p:cSld>
  <p:clrMapOvr>
    <a:masterClrMapping/>
  </p:clrMapOvr>
  <p:timing>
    <p:tnLst>
      <p:par>
        <p:cTn id="1" dur="indefinite" restart="never" nodeType="tmRoot"/>
      </p:par>
    </p:tnLst>
  </p:timing>
  <p:extLst mod="1">
    <p:ext uri="{DCECCB84-F9BA-43D5-87BE-67443E8EF086}">
      <p15:sldGuideLst xmlns="" xmlns:p15="http://schemas.microsoft.com/office/powerpoint/2012/main">
        <p15:guide id="1" orient="horz" pos="2203" userDrawn="1">
          <p15:clr>
            <a:srgbClr val="FBAE40"/>
          </p15:clr>
        </p15:guide>
        <p15:guide id="2" pos="3053"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668482"/>
            <a:ext cx="2743200" cy="5027593"/>
          </a:xfrm>
        </p:spPr>
        <p:txBody>
          <a:bodyPr vert="horz" lIns="0" tIns="0" rIns="0" bIns="0" rtlCol="0">
            <a:noAutofit/>
          </a:bodyPr>
          <a:lstStyle>
            <a:lvl1pPr>
              <a:defRPr lang="en-US" sz="2400" dirty="0" smtClean="0">
                <a:latin typeface="+mn-lt"/>
                <a:ea typeface="+mj-ea"/>
                <a:cs typeface="+mj-cs"/>
              </a:defRPr>
            </a:lvl1pPr>
          </a:lstStyle>
          <a:p>
            <a:pPr lvl="0">
              <a:spcBef>
                <a:spcPct val="0"/>
              </a:spcBef>
            </a:pPr>
            <a:r>
              <a:rPr lang="en-US" dirty="0" smtClean="0"/>
              <a:t>Click to edit Master text styles</a:t>
            </a:r>
          </a:p>
        </p:txBody>
      </p:sp>
      <p:sp>
        <p:nvSpPr>
          <p:cNvPr id="2" name="Title 1"/>
          <p:cNvSpPr>
            <a:spLocks noGrp="1"/>
          </p:cNvSpPr>
          <p:nvPr>
            <p:ph type="title" hasCustomPrompt="1"/>
          </p:nvPr>
        </p:nvSpPr>
        <p:spPr/>
        <p:txBody>
          <a:bodyPr lIns="0" tIns="0" rIns="0" bIns="0"/>
          <a:lstStyle/>
          <a:p>
            <a:r>
              <a:rPr lang="en-US" dirty="0" smtClean="0"/>
              <a:t>Click to edit master title style</a:t>
            </a:r>
            <a:endParaRPr lang="en-US" dirty="0"/>
          </a:p>
        </p:txBody>
      </p:sp>
    </p:spTree>
    <p:extLst>
      <p:ext uri="{BB962C8B-B14F-4D97-AF65-F5344CB8AC3E}">
        <p14:creationId xmlns="" xmlns:p14="http://schemas.microsoft.com/office/powerpoint/2010/main" val="149239750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bg>
      <p:bgPr>
        <a:solidFill>
          <a:srgbClr val="505050"/>
        </a:solidFill>
        <a:effectLst/>
      </p:bgPr>
    </p:bg>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0" tIns="0" rIns="0" bIns="0" rtlCol="0" anchor="ctr">
            <a:noAutofit/>
          </a:bodyPr>
          <a:lstStyle>
            <a:lvl1pPr>
              <a:defRPr lang="en-US" sz="3600" kern="1200" dirty="0" smtClean="0">
                <a:gradFill>
                  <a:gsLst>
                    <a:gs pos="0">
                      <a:schemeClr val="tx1"/>
                    </a:gs>
                    <a:gs pos="100000">
                      <a:schemeClr val="tx1"/>
                    </a:gs>
                  </a:gsLst>
                  <a:lin ang="5400000" scaled="0"/>
                </a:gradFill>
                <a:latin typeface="+mj-lt"/>
                <a:ea typeface="+mn-ea"/>
                <a:cs typeface="+mn-cs"/>
              </a:defRPr>
            </a:lvl1pPr>
          </a:lstStyle>
          <a:p>
            <a:pPr marL="0" lvl="0" indent="0" algn="l" defTabSz="914166" rtl="0" eaLnBrk="1" latinLnBrk="0" hangingPunct="1">
              <a:spcBef>
                <a:spcPct val="20000"/>
              </a:spcBef>
              <a:buFont typeface="Arial" pitchFamily="34" charset="0"/>
              <a:buNone/>
            </a:pPr>
            <a:r>
              <a:rPr lang="en-US" smtClean="0"/>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1"/>
          <a:lstStyle/>
          <a:p>
            <a:r>
              <a:rPr lang="en-US" smtClean="0"/>
              <a:t>Click icon to add picture</a:t>
            </a:r>
            <a:endParaRPr lang="en-US" dirty="0"/>
          </a:p>
        </p:txBody>
      </p:sp>
      <p:sp>
        <p:nvSpPr>
          <p:cNvPr id="2" name="Title 1"/>
          <p:cNvSpPr>
            <a:spLocks noGrp="1"/>
          </p:cNvSpPr>
          <p:nvPr>
            <p:ph type="title" hasCustomPrompt="1"/>
          </p:nvPr>
        </p:nvSpPr>
        <p:spPr/>
        <p:txBody>
          <a:bodyPr lIns="0" tIns="0" rIns="0" bIns="0"/>
          <a:lstStyle/>
          <a:p>
            <a:r>
              <a:rPr lang="en-US" dirty="0" smtClean="0"/>
              <a:t>Click to edit master title style</a:t>
            </a:r>
            <a:endParaRPr lang="en-US" dirty="0"/>
          </a:p>
        </p:txBody>
      </p:sp>
    </p:spTree>
    <p:extLst>
      <p:ext uri="{BB962C8B-B14F-4D97-AF65-F5344CB8AC3E}">
        <p14:creationId xmlns="" xmlns:p14="http://schemas.microsoft.com/office/powerpoint/2010/main" val="1386913395"/>
      </p:ext>
    </p:extLst>
  </p:cSld>
  <p:clrMapOvr>
    <a:masterClrMapping/>
  </p:clrMapOvr>
  <p:timing>
    <p:tnLst>
      <p:par>
        <p:cTn id="1" dur="indefinite" restart="never" nodeType="tmRoot"/>
      </p:par>
    </p:tnLst>
  </p:timing>
  <p:extLst mod="1">
    <p:ext uri="{DCECCB84-F9BA-43D5-87BE-67443E8EF086}">
      <p15:sldGuideLst xmlns="" xmlns:p15="http://schemas.microsoft.com/office/powerpoint/2012/main">
        <p15:guide id="1" orient="horz" pos="2203" userDrawn="1">
          <p15:clr>
            <a:srgbClr val="FBAE40"/>
          </p15:clr>
        </p15:guide>
        <p15:guide id="2" pos="3053" userDrawn="1">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_Title &amp; Content_with Subtitle">
    <p:bg>
      <p:bgPr>
        <a:solidFill>
          <a:srgbClr val="50505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lIns="0" tIns="0" bIns="0"/>
          <a:lstStyle/>
          <a:p>
            <a:r>
              <a:rPr lang="en-US" dirty="0" smtClean="0"/>
              <a:t>Click to edit master title style</a:t>
            </a:r>
            <a:endParaRPr lang="en-US" dirty="0"/>
          </a:p>
        </p:txBody>
      </p:sp>
    </p:spTree>
    <p:extLst>
      <p:ext uri="{BB962C8B-B14F-4D97-AF65-F5344CB8AC3E}">
        <p14:creationId xmlns="" xmlns:p14="http://schemas.microsoft.com/office/powerpoint/2010/main" val="3823785898"/>
      </p:ext>
    </p:extLst>
  </p:cSld>
  <p:clrMapOvr>
    <a:masterClrMapping/>
  </p:clrMapOvr>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ank Layout">
    <p:bg>
      <p:bgPr>
        <a:solidFill>
          <a:srgbClr val="505050"/>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auto">
          <a:xfrm>
            <a:off x="2137568" y="2473325"/>
            <a:ext cx="8161338"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 xmlns:p14="http://schemas.microsoft.com/office/powerpoint/2010/main" val="407277668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bg>
      <p:bgPr>
        <a:solidFill>
          <a:srgbClr val="505050"/>
        </a:solidFill>
        <a:effectLst/>
      </p:bgPr>
    </p:bg>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74638" y="2307518"/>
            <a:ext cx="1563194"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smtClean="0"/>
              <a:t>Click icon to add picture</a:t>
            </a:r>
            <a:endParaRPr lang="en-US" dirty="0"/>
          </a:p>
        </p:txBody>
      </p:sp>
      <p:sp>
        <p:nvSpPr>
          <p:cNvPr id="8" name="Picture Placeholder 12"/>
          <p:cNvSpPr>
            <a:spLocks noGrp="1"/>
          </p:cNvSpPr>
          <p:nvPr>
            <p:ph type="pic" sz="quarter" idx="18"/>
          </p:nvPr>
        </p:nvSpPr>
        <p:spPr>
          <a:xfrm>
            <a:off x="4745014" y="2301239"/>
            <a:ext cx="3232905"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600"/>
            </a:lvl1pPr>
          </a:lstStyle>
          <a:p>
            <a:r>
              <a:rPr lang="en-US" smtClean="0"/>
              <a:t>Click icon to add picture</a:t>
            </a:r>
            <a:endParaRPr lang="en-US" dirty="0"/>
          </a:p>
        </p:txBody>
      </p:sp>
      <p:sp>
        <p:nvSpPr>
          <p:cNvPr id="9" name="Picture Placeholder 12"/>
          <p:cNvSpPr>
            <a:spLocks noGrp="1"/>
          </p:cNvSpPr>
          <p:nvPr>
            <p:ph type="pic" sz="quarter" idx="19"/>
          </p:nvPr>
        </p:nvSpPr>
        <p:spPr>
          <a:xfrm>
            <a:off x="8258122" y="2302035"/>
            <a:ext cx="3903716"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600"/>
            </a:lvl1pPr>
          </a:lstStyle>
          <a:p>
            <a:r>
              <a:rPr lang="en-US" smtClean="0"/>
              <a:t>Click icon to add picture</a:t>
            </a:r>
            <a:endParaRPr lang="en-US" dirty="0"/>
          </a:p>
        </p:txBody>
      </p:sp>
      <p:sp>
        <p:nvSpPr>
          <p:cNvPr id="10" name="Picture Placeholder 12"/>
          <p:cNvSpPr>
            <a:spLocks noGrp="1"/>
          </p:cNvSpPr>
          <p:nvPr>
            <p:ph type="pic" sz="quarter" idx="20"/>
          </p:nvPr>
        </p:nvSpPr>
        <p:spPr>
          <a:xfrm>
            <a:off x="2118039" y="2301050"/>
            <a:ext cx="2346769"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smtClean="0"/>
              <a:t>Click icon to add picture</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 xmlns:p14="http://schemas.microsoft.com/office/powerpoint/2010/main" val="1036186597"/>
      </p:ext>
    </p:extLst>
  </p:cSld>
  <p:clrMapOvr>
    <a:masterClrMapping/>
  </p:clrMapOvr>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_Logo on Background">
    <p:bg>
      <p:bgPr>
        <a:solidFill>
          <a:srgbClr val="505050"/>
        </a:solidFill>
        <a:effectLst/>
      </p:bgPr>
    </p:bg>
    <p:spTree>
      <p:nvGrpSpPr>
        <p:cNvPr id="1" name=""/>
        <p:cNvGrpSpPr/>
        <p:nvPr/>
      </p:nvGrpSpPr>
      <p:grpSpPr>
        <a:xfrm>
          <a:off x="0" y="0"/>
          <a:ext cx="0" cy="0"/>
          <a:chOff x="0" y="0"/>
          <a:chExt cx="0" cy="0"/>
        </a:xfrm>
      </p:grpSpPr>
      <p:sp>
        <p:nvSpPr>
          <p:cNvPr id="3" name="Text Box 3"/>
          <p:cNvSpPr txBox="1">
            <a:spLocks noChangeArrowheads="1"/>
          </p:cNvSpPr>
          <p:nvPr userDrawn="1"/>
        </p:nvSpPr>
        <p:spPr bwMode="blackWhite">
          <a:xfrm>
            <a:off x="273050" y="6079032"/>
            <a:ext cx="11888787" cy="618631"/>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rgbClr val="FFFFFF"/>
                    </a:gs>
                    <a:gs pos="100000">
                      <a:srgbClr val="FFFFFF"/>
                    </a:gs>
                  </a:gsLst>
                  <a:lin ang="5400000" scaled="0"/>
                </a:gradFill>
                <a:cs typeface="Segoe UI" pitchFamily="34" charset="0"/>
              </a:rPr>
              <a:t>© 2012 Microsoft Corporation. All rights reserved. Microsoft, Windows, Windows Vista and other product names are or may be registered trademarks and/or trademarks in the U.S. and/or other countries.</a:t>
            </a:r>
          </a:p>
          <a:p>
            <a:pPr defTabSz="932290" eaLnBrk="0" hangingPunct="0"/>
            <a:r>
              <a:rPr lang="en-US" sz="700"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a:extLst>
              <a:ext uri="{28A0092B-C50C-407E-A947-70E740481C1C}">
                <a14:useLocalDpi xmlns="" xmlns:a14="http://schemas.microsoft.com/office/drawing/2010/main" val="0"/>
              </a:ext>
            </a:extLst>
          </a:blip>
          <a:stretch>
            <a:fillRect/>
          </a:stretch>
        </p:blipFill>
        <p:spPr bwMode="invGray">
          <a:xfrm>
            <a:off x="459230" y="3145040"/>
            <a:ext cx="3288506" cy="704445"/>
          </a:xfrm>
          <a:prstGeom prst="rect">
            <a:avLst/>
          </a:prstGeom>
        </p:spPr>
      </p:pic>
    </p:spTree>
    <p:extLst>
      <p:ext uri="{BB962C8B-B14F-4D97-AF65-F5344CB8AC3E}">
        <p14:creationId xmlns="" xmlns:p14="http://schemas.microsoft.com/office/powerpoint/2010/main" val="3115729164"/>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Slide_Color  2">
    <p:spTree>
      <p:nvGrpSpPr>
        <p:cNvPr id="1" name=""/>
        <p:cNvGrpSpPr/>
        <p:nvPr/>
      </p:nvGrpSpPr>
      <p:grpSpPr>
        <a:xfrm>
          <a:off x="0" y="0"/>
          <a:ext cx="0" cy="0"/>
          <a:chOff x="0" y="0"/>
          <a:chExt cx="0" cy="0"/>
        </a:xfrm>
      </p:grpSpPr>
      <p:sp>
        <p:nvSpPr>
          <p:cNvPr id="7" name="Text Placeholder 6"/>
          <p:cNvSpPr>
            <a:spLocks noGrp="1"/>
          </p:cNvSpPr>
          <p:nvPr>
            <p:ph type="body" sz="quarter" idx="11"/>
          </p:nvPr>
        </p:nvSpPr>
        <p:spPr>
          <a:xfrm>
            <a:off x="274638" y="5783263"/>
            <a:ext cx="11887200" cy="914400"/>
          </a:xfrm>
        </p:spPr>
        <p:txBody>
          <a:bodyPr lIns="0" tIns="0" rIns="0" bIns="0" anchor="b">
            <a:noAutofit/>
          </a:bodyPr>
          <a:lstStyle>
            <a:lvl1pPr>
              <a:defRPr sz="2000" baseline="0">
                <a:latin typeface="+mn-lt"/>
              </a:defRPr>
            </a:lvl1pPr>
          </a:lstStyle>
          <a:p>
            <a:pPr lvl="0"/>
            <a:r>
              <a:rPr lang="en-US" smtClean="0"/>
              <a:t>Click to edit Master text styles</a:t>
            </a:r>
          </a:p>
        </p:txBody>
      </p:sp>
      <p:sp>
        <p:nvSpPr>
          <p:cNvPr id="2" name="Title 1"/>
          <p:cNvSpPr>
            <a:spLocks noGrp="1"/>
          </p:cNvSpPr>
          <p:nvPr>
            <p:ph type="title" hasCustomPrompt="1"/>
          </p:nvPr>
        </p:nvSpPr>
        <p:spPr>
          <a:xfrm>
            <a:off x="274638" y="3040856"/>
            <a:ext cx="11887199" cy="912813"/>
          </a:xfrm>
        </p:spPr>
        <p:txBody>
          <a:bodyPr lIns="0" tIns="0" rIns="0" bIns="0"/>
          <a:lstStyle>
            <a:lvl1pPr>
              <a:defRPr sz="5400"/>
            </a:lvl1pPr>
          </a:lstStyle>
          <a:p>
            <a:r>
              <a:rPr lang="en-US" dirty="0" smtClean="0"/>
              <a:t>Click to edit master title style</a:t>
            </a:r>
            <a:endParaRPr lang="en-US" dirty="0"/>
          </a:p>
        </p:txBody>
      </p:sp>
    </p:spTree>
    <p:extLst>
      <p:ext uri="{BB962C8B-B14F-4D97-AF65-F5344CB8AC3E}">
        <p14:creationId xmlns="" xmlns:p14="http://schemas.microsoft.com/office/powerpoint/2010/main" val="165215116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mp; Content Layout">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lIns="0" tIns="0" rIns="0" bIns="0"/>
          <a:lstStyle/>
          <a:p>
            <a:r>
              <a:rPr lang="en-US" dirty="0" smtClean="0"/>
              <a:t>Click to edit master title style</a:t>
            </a:r>
            <a:endParaRPr lang="en-US" dirty="0"/>
          </a:p>
        </p:txBody>
      </p:sp>
      <p:sp>
        <p:nvSpPr>
          <p:cNvPr id="5" name="Text Placeholder 4"/>
          <p:cNvSpPr>
            <a:spLocks noGrp="1"/>
          </p:cNvSpPr>
          <p:nvPr>
            <p:ph type="body" sz="quarter" idx="10"/>
          </p:nvPr>
        </p:nvSpPr>
        <p:spPr>
          <a:xfrm>
            <a:off x="274638" y="1668463"/>
            <a:ext cx="11887200" cy="5027612"/>
          </a:xfrm>
        </p:spPr>
        <p:txBody>
          <a:bodyPr lIns="0" tIns="0" rIns="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 xmlns:p14="http://schemas.microsoft.com/office/powerpoint/2010/main" val="1959236458"/>
      </p:ext>
    </p:extLst>
  </p:cSld>
  <p:clrMapOvr>
    <a:masterClrMapping/>
  </p:clrMapOvr>
  <p:extLst>
    <p:ext uri="{DCECCB84-F9BA-43D5-87BE-67443E8EF086}">
      <p15:sldGuideLst xmlns="" xmlns:p15="http://schemas.microsoft.com/office/powerpoint/2012/main">
        <p15:guide id="1" orient="horz" pos="1051">
          <p15:clr>
            <a:srgbClr val="FBAE40"/>
          </p15:clr>
        </p15:guide>
        <p15:guide id="2" pos="3917">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amp; Content 2">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3475038" y="1668482"/>
            <a:ext cx="8686801" cy="5029181"/>
          </a:xfrm>
        </p:spPr>
        <p:txBody>
          <a:bodyPr lIns="0" tIns="0" rIns="0" bIns="0">
            <a:noAutofit/>
          </a:bodyPr>
          <a:lstStyle>
            <a:lvl1pPr>
              <a:defRPr sz="3600"/>
            </a:lvl1pPr>
            <a:lvl2pPr>
              <a:defRPr sz="2800"/>
            </a:lvl2pPr>
            <a:lvl3pPr>
              <a:defRPr sz="2400"/>
            </a:lvl3pPr>
            <a:lvl4pPr>
              <a:defRPr sz="2000"/>
            </a:lvl4pPr>
            <a:lvl5pPr>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274638" y="1668482"/>
            <a:ext cx="2743200" cy="5029181"/>
          </a:xfrm>
        </p:spPr>
        <p:txBody>
          <a:bodyPr lIns="0" tIns="0" rIns="0" bIns="0">
            <a:noAutofit/>
          </a:bodyPr>
          <a:lstStyle>
            <a:lvl1pPr algn="l" defTabSz="914166" rtl="0" eaLnBrk="1" latinLnBrk="0" hangingPunct="1">
              <a:spcBef>
                <a:spcPct val="0"/>
              </a:spcBef>
              <a:buNone/>
              <a:defRPr lang="en-US" sz="2400" kern="1200" dirty="0" smtClean="0">
                <a:gradFill>
                  <a:gsLst>
                    <a:gs pos="0">
                      <a:schemeClr val="tx1"/>
                    </a:gs>
                    <a:gs pos="100000">
                      <a:schemeClr val="tx1"/>
                    </a:gs>
                  </a:gsLst>
                  <a:lin ang="5400000" scaled="0"/>
                </a:gradFill>
                <a:latin typeface="+mn-lt"/>
                <a:ea typeface="+mj-ea"/>
                <a:cs typeface="+mj-cs"/>
              </a:defRPr>
            </a:lvl1pPr>
            <a:lvl2pPr algn="l" defTabSz="914166" rtl="0" eaLnBrk="1" latinLnBrk="0" hangingPunct="1">
              <a:spcBef>
                <a:spcPct val="0"/>
              </a:spcBef>
              <a:buNone/>
              <a:defRPr lang="en-US" sz="1600" kern="1200" dirty="0" smtClean="0">
                <a:gradFill>
                  <a:gsLst>
                    <a:gs pos="0">
                      <a:schemeClr val="tx1"/>
                    </a:gs>
                    <a:gs pos="100000">
                      <a:schemeClr val="tx1"/>
                    </a:gs>
                  </a:gsLst>
                  <a:lin ang="5400000" scaled="0"/>
                </a:gradFill>
                <a:latin typeface="+mn-lt"/>
                <a:ea typeface="+mj-ea"/>
                <a:cs typeface="+mj-cs"/>
              </a:defRPr>
            </a:lvl2pPr>
            <a:lvl3pPr marL="228541" indent="0" algn="l" defTabSz="914166" rtl="0" eaLnBrk="1" latinLnBrk="0" hangingPunct="1">
              <a:spcBef>
                <a:spcPct val="0"/>
              </a:spcBef>
              <a:buNone/>
              <a:defRPr lang="en-US" sz="1600" kern="1200" dirty="0" smtClean="0">
                <a:gradFill>
                  <a:gsLst>
                    <a:gs pos="0">
                      <a:schemeClr val="tx1"/>
                    </a:gs>
                    <a:gs pos="100000">
                      <a:schemeClr val="tx1"/>
                    </a:gs>
                  </a:gsLst>
                  <a:lin ang="5400000" scaled="0"/>
                </a:gradFill>
                <a:latin typeface="+mn-lt"/>
                <a:ea typeface="+mj-ea"/>
                <a:cs typeface="+mj-cs"/>
              </a:defRPr>
            </a:lvl3pPr>
            <a:lvl4pPr marL="457082" indent="0" algn="l" defTabSz="914166" rtl="0" eaLnBrk="1" latinLnBrk="0" hangingPunct="1">
              <a:spcBef>
                <a:spcPct val="0"/>
              </a:spcBef>
              <a:buNone/>
              <a:defRPr lang="en-US" sz="1600" kern="1200" dirty="0" smtClean="0">
                <a:gradFill>
                  <a:gsLst>
                    <a:gs pos="0">
                      <a:schemeClr val="tx1"/>
                    </a:gs>
                    <a:gs pos="100000">
                      <a:schemeClr val="tx1"/>
                    </a:gs>
                  </a:gsLst>
                  <a:lin ang="5400000" scaled="0"/>
                </a:gradFill>
                <a:latin typeface="+mn-lt"/>
                <a:ea typeface="+mj-ea"/>
                <a:cs typeface="+mj-cs"/>
              </a:defRPr>
            </a:lvl4pPr>
            <a:lvl5pPr marL="739586" indent="0" algn="l" defTabSz="914166" rtl="0" eaLnBrk="1" latinLnBrk="0" hangingPunct="1">
              <a:spcBef>
                <a:spcPct val="0"/>
              </a:spcBef>
              <a:buNone/>
              <a:defRPr lang="en-US" sz="1600" kern="1200" dirty="0">
                <a:gradFill>
                  <a:gsLst>
                    <a:gs pos="0">
                      <a:schemeClr val="tx1"/>
                    </a:gs>
                    <a:gs pos="100000">
                      <a:schemeClr val="tx1"/>
                    </a:gs>
                  </a:gsLst>
                  <a:lin ang="5400000" scaled="0"/>
                </a:gradFill>
                <a:latin typeface="+mn-lt"/>
                <a:ea typeface="+mj-ea"/>
                <a:cs typeface="+mj-cs"/>
              </a:defRPr>
            </a:lvl5pPr>
          </a:lstStyle>
          <a:p>
            <a:pPr lvl="0"/>
            <a:r>
              <a:rPr lang="en-US" smtClean="0"/>
              <a:t>Click to edit Master text styles</a:t>
            </a:r>
          </a:p>
        </p:txBody>
      </p:sp>
      <p:sp>
        <p:nvSpPr>
          <p:cNvPr id="3" name="Title 2"/>
          <p:cNvSpPr>
            <a:spLocks noGrp="1"/>
          </p:cNvSpPr>
          <p:nvPr>
            <p:ph type="title" hasCustomPrompt="1"/>
          </p:nvPr>
        </p:nvSpPr>
        <p:spPr/>
        <p:txBody>
          <a:bodyPr lIns="0" tIns="0" rIns="0" bIns="0"/>
          <a:lstStyle/>
          <a:p>
            <a:r>
              <a:rPr lang="en-US" dirty="0" smtClean="0"/>
              <a:t>Click to edit master title style</a:t>
            </a:r>
            <a:endParaRPr lang="en-US" dirty="0"/>
          </a:p>
        </p:txBody>
      </p:sp>
    </p:spTree>
    <p:extLst>
      <p:ext uri="{BB962C8B-B14F-4D97-AF65-F5344CB8AC3E}">
        <p14:creationId xmlns="" xmlns:p14="http://schemas.microsoft.com/office/powerpoint/2010/main" val="2364861446"/>
      </p:ext>
    </p:extLst>
  </p:cSld>
  <p:clrMapOvr>
    <a:masterClrMapping/>
  </p:clrMapOvr>
  <p:extLst>
    <p:ext uri="{DCECCB84-F9BA-43D5-87BE-67443E8EF086}">
      <p15:sldGuideLst xmlns="" xmlns:p15="http://schemas.microsoft.com/office/powerpoint/2012/main">
        <p15:guide id="1" orient="horz" pos="1051">
          <p15:clr>
            <a:srgbClr val="FBAE40"/>
          </p15:clr>
        </p15:guide>
        <p15:guide id="2" pos="173">
          <p15:clr>
            <a:srgbClr val="FBAE40"/>
          </p15:clr>
        </p15:guide>
        <p15:guide id="3" pos="1901">
          <p15:clr>
            <a:srgbClr val="FBAE40"/>
          </p15:clr>
        </p15:guide>
        <p15:guide id="4" pos="2189">
          <p15:clr>
            <a:srgbClr val="FBAE40"/>
          </p15:clr>
        </p15:guide>
        <p15:guide id="5" orient="horz" pos="4219">
          <p15:clr>
            <a:srgbClr val="FBAE40"/>
          </p15:clr>
        </p15:guide>
        <p15:guide id="6" orient="horz" pos="763">
          <p15:clr>
            <a:srgbClr val="FBAE40"/>
          </p15:clr>
        </p15:guide>
        <p15:guide id="7" orient="horz" pos="187">
          <p15:clr>
            <a:srgbClr val="FBAE40"/>
          </p15:clr>
        </p15:guide>
        <p15:guide id="8" pos="7661">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ext Only_Large">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1189039" y="2125663"/>
            <a:ext cx="10058400" cy="912813"/>
          </a:xfrm>
        </p:spPr>
        <p:txBody>
          <a:bodyPr/>
          <a:lstStyle>
            <a:lvl1pPr>
              <a:defRPr sz="3600"/>
            </a:lvl1pPr>
          </a:lstStyle>
          <a:p>
            <a:r>
              <a:rPr lang="en-US" dirty="0" smtClean="0"/>
              <a:t>Click to edit master title style</a:t>
            </a:r>
            <a:endParaRPr lang="en-US" dirty="0"/>
          </a:p>
        </p:txBody>
      </p:sp>
    </p:spTree>
    <p:extLst>
      <p:ext uri="{BB962C8B-B14F-4D97-AF65-F5344CB8AC3E}">
        <p14:creationId xmlns="" xmlns:p14="http://schemas.microsoft.com/office/powerpoint/2010/main" val="237221629"/>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668482"/>
            <a:ext cx="2743200" cy="5027593"/>
          </a:xfrm>
        </p:spPr>
        <p:txBody>
          <a:bodyPr vert="horz" lIns="0" tIns="0" rIns="0" bIns="0" rtlCol="0">
            <a:noAutofit/>
          </a:bodyPr>
          <a:lstStyle>
            <a:lvl1pPr>
              <a:defRPr lang="en-US" sz="2400" dirty="0" smtClean="0">
                <a:latin typeface="+mn-lt"/>
                <a:ea typeface="+mj-ea"/>
                <a:cs typeface="+mj-cs"/>
              </a:defRPr>
            </a:lvl1pPr>
          </a:lstStyle>
          <a:p>
            <a:pPr lvl="0">
              <a:spcBef>
                <a:spcPct val="0"/>
              </a:spcBef>
            </a:pPr>
            <a:r>
              <a:rPr lang="en-US" dirty="0" smtClean="0"/>
              <a:t>Click to edit Master text styles</a:t>
            </a:r>
          </a:p>
        </p:txBody>
      </p:sp>
      <p:sp>
        <p:nvSpPr>
          <p:cNvPr id="2" name="Title 1"/>
          <p:cNvSpPr>
            <a:spLocks noGrp="1"/>
          </p:cNvSpPr>
          <p:nvPr>
            <p:ph type="title" hasCustomPrompt="1"/>
          </p:nvPr>
        </p:nvSpPr>
        <p:spPr/>
        <p:txBody>
          <a:bodyPr lIns="0" tIns="0" rIns="0" bIns="0"/>
          <a:lstStyle/>
          <a:p>
            <a:r>
              <a:rPr lang="en-US" dirty="0" smtClean="0"/>
              <a:t>Click to edit master title style</a:t>
            </a:r>
            <a:endParaRPr lang="en-US" dirty="0"/>
          </a:p>
        </p:txBody>
      </p:sp>
    </p:spTree>
    <p:extLst>
      <p:ext uri="{BB962C8B-B14F-4D97-AF65-F5344CB8AC3E}">
        <p14:creationId xmlns="" xmlns:p14="http://schemas.microsoft.com/office/powerpoint/2010/main" val="41083710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wrap="square" lIns="0" tIns="0" rIns="0" bIns="0" anchor="ctr">
            <a:noAutofit/>
          </a:bodyPr>
          <a:lstStyle>
            <a:lvl1pPr>
              <a:lnSpc>
                <a:spcPct val="95000"/>
              </a:lnSpc>
              <a:spcBef>
                <a:spcPts val="0"/>
              </a:spcBef>
              <a:spcAft>
                <a:spcPts val="1632"/>
              </a:spcAft>
              <a:defRPr lang="en-US" sz="3600" kern="1200" dirty="0" smtClean="0">
                <a:gradFill>
                  <a:gsLst>
                    <a:gs pos="0">
                      <a:schemeClr val="tx1"/>
                    </a:gs>
                    <a:gs pos="100000">
                      <a:schemeClr val="tx1"/>
                    </a:gs>
                  </a:gsLst>
                  <a:lin ang="5400000" scaled="0"/>
                </a:gradFill>
                <a:latin typeface="+mj-lt"/>
                <a:ea typeface="+mn-ea"/>
                <a:cs typeface="+mn-cs"/>
              </a:defRPr>
            </a:lvl1pPr>
            <a:lvl2pPr>
              <a:lnSpc>
                <a:spcPct val="100000"/>
              </a:lnSpc>
              <a:spcBef>
                <a:spcPts val="816"/>
              </a:spcBef>
              <a:defRPr sz="1900">
                <a:solidFill>
                  <a:srgbClr val="FFFFFF"/>
                </a:solidFill>
              </a:defRPr>
            </a:lvl2pPr>
            <a:lvl3pPr>
              <a:lnSpc>
                <a:spcPct val="100000"/>
              </a:lnSpc>
              <a:spcBef>
                <a:spcPts val="816"/>
              </a:spcBef>
              <a:defRPr sz="1900">
                <a:solidFill>
                  <a:srgbClr val="FFFFFF"/>
                </a:solidFill>
              </a:defRPr>
            </a:lvl3pPr>
            <a:lvl4pPr>
              <a:lnSpc>
                <a:spcPct val="100000"/>
              </a:lnSpc>
              <a:spcBef>
                <a:spcPts val="816"/>
              </a:spcBef>
              <a:defRPr sz="1900">
                <a:solidFill>
                  <a:srgbClr val="FFFFFF"/>
                </a:solidFill>
              </a:defRPr>
            </a:lvl4pPr>
            <a:lvl5pPr>
              <a:lnSpc>
                <a:spcPct val="100000"/>
              </a:lnSpc>
              <a:spcBef>
                <a:spcPts val="816"/>
              </a:spcBef>
              <a:defRPr sz="1900">
                <a:solidFill>
                  <a:srgbClr val="FFFFFF"/>
                </a:solidFill>
              </a:defRPr>
            </a:lvl5pPr>
          </a:lstStyle>
          <a:p>
            <a:pPr marL="0" lvl="0" indent="0" algn="l" defTabSz="914166" rtl="0" eaLnBrk="1" latinLnBrk="0" hangingPunct="1">
              <a:spcBef>
                <a:spcPct val="20000"/>
              </a:spcBef>
              <a:buFont typeface="Arial" pitchFamily="34" charset="0"/>
              <a:buNone/>
            </a:pPr>
            <a:r>
              <a:rPr lang="en-US" smtClean="0"/>
              <a:t>Click to edit Master text styles</a:t>
            </a:r>
          </a:p>
        </p:txBody>
      </p:sp>
      <p:sp>
        <p:nvSpPr>
          <p:cNvPr id="15" name="Title 1"/>
          <p:cNvSpPr>
            <a:spLocks noGrp="1"/>
          </p:cNvSpPr>
          <p:nvPr>
            <p:ph type="ctrTitle" hasCustomPrompt="1"/>
          </p:nvPr>
        </p:nvSpPr>
        <p:spPr>
          <a:xfrm>
            <a:off x="274638" y="1537563"/>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969696">
              <a:alpha val="80000"/>
            </a:srgbClr>
          </a:solidFill>
          <a:ln>
            <a:noFill/>
          </a:ln>
          <a:extLst/>
        </p:spPr>
        <p:txBody>
          <a:bodyPr vert="horz" wrap="square" lIns="91440" tIns="0" rIns="91440" bIns="0"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 xmlns:p14="http://schemas.microsoft.com/office/powerpoint/2010/main" val="1514658688"/>
      </p:ext>
    </p:extLst>
  </p:cSld>
  <p:clrMapOvr>
    <a:masterClrMapping/>
  </p:clrMapOvr>
  <p:timing>
    <p:tnLst>
      <p:par>
        <p:cTn id="1" dur="indefinite" restart="never" nodeType="tmRoot"/>
      </p:par>
    </p:tnLst>
  </p:timing>
  <p:extLst>
    <p:ext uri="{DCECCB84-F9BA-43D5-87BE-67443E8EF086}">
      <p15:sldGuideLst xmlns="" xmlns:p15="http://schemas.microsoft.com/office/powerpoint/2012/main">
        <p15:guide id="1" orient="horz" pos="2203" userDrawn="1">
          <p15:clr>
            <a:srgbClr val="FBAE40"/>
          </p15:clr>
        </p15:guide>
        <p15:guide id="2" pos="3053" userDrawn="1">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wrap="square" lIns="0" tIns="0" rIns="0" bIns="0" anchor="ctr">
            <a:noAutofit/>
          </a:bodyPr>
          <a:lstStyle>
            <a:lvl1pPr>
              <a:lnSpc>
                <a:spcPct val="95000"/>
              </a:lnSpc>
              <a:spcBef>
                <a:spcPts val="0"/>
              </a:spcBef>
              <a:spcAft>
                <a:spcPts val="1632"/>
              </a:spcAft>
              <a:defRPr lang="en-US" sz="3600" kern="1200" dirty="0" smtClean="0">
                <a:gradFill>
                  <a:gsLst>
                    <a:gs pos="0">
                      <a:schemeClr val="tx1"/>
                    </a:gs>
                    <a:gs pos="100000">
                      <a:schemeClr val="tx1"/>
                    </a:gs>
                  </a:gsLst>
                  <a:lin ang="5400000" scaled="0"/>
                </a:gradFill>
                <a:latin typeface="+mj-lt"/>
                <a:ea typeface="+mn-ea"/>
                <a:cs typeface="+mn-cs"/>
              </a:defRPr>
            </a:lvl1pPr>
            <a:lvl2pPr>
              <a:lnSpc>
                <a:spcPct val="100000"/>
              </a:lnSpc>
              <a:spcBef>
                <a:spcPts val="816"/>
              </a:spcBef>
              <a:defRPr sz="1900">
                <a:solidFill>
                  <a:srgbClr val="FFFFFF"/>
                </a:solidFill>
              </a:defRPr>
            </a:lvl2pPr>
            <a:lvl3pPr>
              <a:lnSpc>
                <a:spcPct val="100000"/>
              </a:lnSpc>
              <a:spcBef>
                <a:spcPts val="816"/>
              </a:spcBef>
              <a:defRPr sz="1900">
                <a:solidFill>
                  <a:srgbClr val="FFFFFF"/>
                </a:solidFill>
              </a:defRPr>
            </a:lvl3pPr>
            <a:lvl4pPr>
              <a:lnSpc>
                <a:spcPct val="100000"/>
              </a:lnSpc>
              <a:spcBef>
                <a:spcPts val="816"/>
              </a:spcBef>
              <a:defRPr sz="1900">
                <a:solidFill>
                  <a:srgbClr val="FFFFFF"/>
                </a:solidFill>
              </a:defRPr>
            </a:lvl4pPr>
            <a:lvl5pPr>
              <a:lnSpc>
                <a:spcPct val="100000"/>
              </a:lnSpc>
              <a:spcBef>
                <a:spcPts val="816"/>
              </a:spcBef>
              <a:defRPr sz="1900">
                <a:solidFill>
                  <a:srgbClr val="FFFFFF"/>
                </a:solidFill>
              </a:defRPr>
            </a:lvl5pPr>
          </a:lstStyle>
          <a:p>
            <a:pPr marL="0" lvl="0" indent="0" algn="l" defTabSz="914166" rtl="0" eaLnBrk="1" latinLnBrk="0" hangingPunct="1">
              <a:spcBef>
                <a:spcPct val="20000"/>
              </a:spcBef>
              <a:buFont typeface="Arial" pitchFamily="34" charset="0"/>
              <a:buNone/>
            </a:pPr>
            <a:r>
              <a:rPr lang="en-US" smtClean="0"/>
              <a:t>Click to edit Master text styles</a:t>
            </a:r>
          </a:p>
        </p:txBody>
      </p:sp>
      <p:sp>
        <p:nvSpPr>
          <p:cNvPr id="15" name="Title 1"/>
          <p:cNvSpPr>
            <a:spLocks noGrp="1"/>
          </p:cNvSpPr>
          <p:nvPr>
            <p:ph type="ctrTitle" hasCustomPrompt="1"/>
          </p:nvPr>
        </p:nvSpPr>
        <p:spPr>
          <a:xfrm>
            <a:off x="274638" y="1537563"/>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969696">
              <a:alpha val="80000"/>
            </a:srgbClr>
          </a:solidFill>
          <a:ln>
            <a:noFill/>
          </a:ln>
          <a:extLst/>
        </p:spPr>
        <p:txBody>
          <a:bodyPr vert="horz" wrap="square" lIns="91440" tIns="0" rIns="91440" bIns="0"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 xmlns:p14="http://schemas.microsoft.com/office/powerpoint/2010/main" val="4239851226"/>
      </p:ext>
    </p:extLst>
  </p:cSld>
  <p:clrMapOvr>
    <a:masterClrMapping/>
  </p:clrMapOvr>
  <p:timing>
    <p:tnLst>
      <p:par>
        <p:cTn id="1" dur="indefinite" restart="never" nodeType="tmRoot"/>
      </p:par>
    </p:tnLst>
  </p:timing>
  <p:extLst>
    <p:ext uri="{DCECCB84-F9BA-43D5-87BE-67443E8EF086}">
      <p15:sldGuideLst xmlns="" xmlns:p15="http://schemas.microsoft.com/office/powerpoint/2012/main">
        <p15:guide id="1" orient="horz" pos="2203">
          <p15:clr>
            <a:srgbClr val="FBAE40"/>
          </p15:clr>
        </p15:guide>
        <p15:guide id="2" pos="3053">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0" tIns="0" rIns="0" bIns="0" rtlCol="0" anchor="ctr">
            <a:noAutofit/>
          </a:bodyPr>
          <a:lstStyle>
            <a:lvl1pPr>
              <a:defRPr lang="en-US" sz="3600" kern="1200" dirty="0" smtClean="0">
                <a:gradFill>
                  <a:gsLst>
                    <a:gs pos="0">
                      <a:schemeClr val="tx1"/>
                    </a:gs>
                    <a:gs pos="100000">
                      <a:schemeClr val="tx1"/>
                    </a:gs>
                  </a:gsLst>
                  <a:lin ang="5400000" scaled="0"/>
                </a:gradFill>
                <a:latin typeface="+mj-lt"/>
                <a:ea typeface="+mn-ea"/>
                <a:cs typeface="+mn-cs"/>
              </a:defRPr>
            </a:lvl1pPr>
          </a:lstStyle>
          <a:p>
            <a:pPr marL="0" lvl="0" indent="0" algn="l" defTabSz="914166" rtl="0" eaLnBrk="1" latinLnBrk="0" hangingPunct="1">
              <a:spcBef>
                <a:spcPct val="20000"/>
              </a:spcBef>
              <a:spcAft>
                <a:spcPts val="1632"/>
              </a:spcAft>
              <a:buFont typeface="Arial" pitchFamily="34" charset="0"/>
              <a:buNone/>
            </a:pPr>
            <a:r>
              <a:rPr lang="en-US" smtClean="0"/>
              <a:t>Click to edit Master text styles</a:t>
            </a:r>
          </a:p>
        </p:txBody>
      </p:sp>
      <p:sp>
        <p:nvSpPr>
          <p:cNvPr id="6" name="Text Placeholder 8"/>
          <p:cNvSpPr>
            <a:spLocks noGrp="1"/>
          </p:cNvSpPr>
          <p:nvPr>
            <p:ph type="body" sz="quarter" idx="16" hasCustomPrompt="1"/>
          </p:nvPr>
        </p:nvSpPr>
        <p:spPr>
          <a:xfrm>
            <a:off x="274641" y="296864"/>
            <a:ext cx="11887199" cy="914400"/>
          </a:xfrm>
        </p:spPr>
        <p:txBody>
          <a:bodyPr vert="horz" lIns="0" tIns="0" rIns="0" bIns="0" rtlCol="0" anchor="t">
            <a:noAutofit/>
          </a:bodyPr>
          <a:lstStyle>
            <a:lvl1pPr>
              <a:defRPr lang="en-US" sz="4800" dirty="0" smtClean="0">
                <a:ea typeface="+mj-ea"/>
                <a:cs typeface="+mj-cs"/>
              </a:defRPr>
            </a:lvl1pPr>
          </a:lstStyle>
          <a:p>
            <a:pPr lvl="0">
              <a:spcBef>
                <a:spcPct val="0"/>
              </a:spcBef>
            </a:pPr>
            <a:r>
              <a:rPr lang="en-US" dirty="0" smtClean="0"/>
              <a:t>Click to edit master text styles</a:t>
            </a:r>
          </a:p>
        </p:txBody>
      </p:sp>
      <p:sp>
        <p:nvSpPr>
          <p:cNvPr id="5" name="Title 1"/>
          <p:cNvSpPr>
            <a:spLocks noGrp="1"/>
          </p:cNvSpPr>
          <p:nvPr>
            <p:ph type="ctrTitle" hasCustomPrompt="1"/>
          </p:nvPr>
        </p:nvSpPr>
        <p:spPr>
          <a:xfrm>
            <a:off x="274638" y="1537564"/>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969696">
              <a:alpha val="80000"/>
            </a:srgbClr>
          </a:solidFill>
          <a:ln>
            <a:noFill/>
          </a:ln>
          <a:extLst/>
        </p:spPr>
        <p:txBody>
          <a:bodyPr vert="horz" wrap="square" lIns="91440" tIns="0" rIns="91440" bIns="0"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 xmlns:p14="http://schemas.microsoft.com/office/powerpoint/2010/main" val="1796955688"/>
      </p:ext>
    </p:extLst>
  </p:cSld>
  <p:clrMapOvr>
    <a:masterClrMapping/>
  </p:clrMapOvr>
  <p:timing>
    <p:tnLst>
      <p:par>
        <p:cTn id="1" dur="indefinite" restart="never" nodeType="tmRoot"/>
      </p:par>
    </p:tnLst>
  </p:timing>
  <p:extLst>
    <p:ext uri="{DCECCB84-F9BA-43D5-87BE-67443E8EF086}">
      <p15:sldGuideLst xmlns="" xmlns:p15="http://schemas.microsoft.com/office/powerpoint/2012/main">
        <p15:guide id="1" orient="horz" pos="2203">
          <p15:clr>
            <a:srgbClr val="FBAE40"/>
          </p15:clr>
        </p15:guide>
        <p15:guide id="2" pos="3053">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0" tIns="0" rIns="0" bIns="0" rtlCol="0" anchor="ctr">
            <a:noAutofit/>
          </a:bodyPr>
          <a:lstStyle>
            <a:lvl1pPr>
              <a:defRPr lang="en-US" sz="3600" kern="1200" dirty="0" smtClean="0">
                <a:gradFill>
                  <a:gsLst>
                    <a:gs pos="0">
                      <a:schemeClr val="tx1"/>
                    </a:gs>
                    <a:gs pos="100000">
                      <a:schemeClr val="tx1"/>
                    </a:gs>
                  </a:gsLst>
                  <a:lin ang="5400000" scaled="0"/>
                </a:gradFill>
                <a:latin typeface="+mj-lt"/>
                <a:ea typeface="+mn-ea"/>
                <a:cs typeface="+mn-cs"/>
              </a:defRPr>
            </a:lvl1pPr>
          </a:lstStyle>
          <a:p>
            <a:pPr marL="0" lvl="0" indent="0" algn="l" defTabSz="914166" rtl="0" eaLnBrk="1" latinLnBrk="0" hangingPunct="1">
              <a:spcBef>
                <a:spcPct val="20000"/>
              </a:spcBef>
              <a:buFont typeface="Arial" pitchFamily="34" charset="0"/>
              <a:buNone/>
            </a:pPr>
            <a:r>
              <a:rPr lang="en-US" smtClean="0"/>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1"/>
          <a:lstStyle/>
          <a:p>
            <a:r>
              <a:rPr lang="en-US" smtClean="0"/>
              <a:t>Click icon to add picture</a:t>
            </a:r>
            <a:endParaRPr lang="en-US" dirty="0"/>
          </a:p>
        </p:txBody>
      </p:sp>
      <p:sp>
        <p:nvSpPr>
          <p:cNvPr id="2" name="Title 1"/>
          <p:cNvSpPr>
            <a:spLocks noGrp="1"/>
          </p:cNvSpPr>
          <p:nvPr>
            <p:ph type="title" hasCustomPrompt="1"/>
          </p:nvPr>
        </p:nvSpPr>
        <p:spPr/>
        <p:txBody>
          <a:bodyPr lIns="0" tIns="0" rIns="0" bIns="0"/>
          <a:lstStyle/>
          <a:p>
            <a:r>
              <a:rPr lang="en-US" dirty="0" smtClean="0"/>
              <a:t>Click to edit master title style</a:t>
            </a:r>
            <a:endParaRPr lang="en-US" dirty="0"/>
          </a:p>
        </p:txBody>
      </p:sp>
    </p:spTree>
    <p:extLst>
      <p:ext uri="{BB962C8B-B14F-4D97-AF65-F5344CB8AC3E}">
        <p14:creationId xmlns="" xmlns:p14="http://schemas.microsoft.com/office/powerpoint/2010/main" val="528233506"/>
      </p:ext>
    </p:extLst>
  </p:cSld>
  <p:clrMapOvr>
    <a:masterClrMapping/>
  </p:clrMapOvr>
  <p:timing>
    <p:tnLst>
      <p:par>
        <p:cTn id="1" dur="indefinite" restart="never" nodeType="tmRoot"/>
      </p:par>
    </p:tnLst>
  </p:timing>
  <p:extLst>
    <p:ext uri="{DCECCB84-F9BA-43D5-87BE-67443E8EF086}">
      <p15:sldGuideLst xmlns="" xmlns:p15="http://schemas.microsoft.com/office/powerpoint/2012/main">
        <p15:guide id="1" orient="horz" pos="2203">
          <p15:clr>
            <a:srgbClr val="FBAE40"/>
          </p15:clr>
        </p15:guide>
        <p15:guide id="2" pos="3053">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_Title &amp; Content_with Subtitl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lIns="0" tIns="0" bIns="0"/>
          <a:lstStyle/>
          <a:p>
            <a:r>
              <a:rPr lang="en-US" dirty="0" smtClean="0"/>
              <a:t>Click to edit master title style</a:t>
            </a:r>
            <a:endParaRPr lang="en-US" dirty="0"/>
          </a:p>
        </p:txBody>
      </p:sp>
    </p:spTree>
    <p:extLst>
      <p:ext uri="{BB962C8B-B14F-4D97-AF65-F5344CB8AC3E}">
        <p14:creationId xmlns="" xmlns:p14="http://schemas.microsoft.com/office/powerpoint/2010/main" val="3163394067"/>
      </p:ext>
    </p:extLst>
  </p:cSld>
  <p:clrMapOvr>
    <a:masterClrMapping/>
  </p:clrMapOvr>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nk Layout">
    <p:spTree>
      <p:nvGrpSpPr>
        <p:cNvPr id="1" name=""/>
        <p:cNvGrpSpPr/>
        <p:nvPr/>
      </p:nvGrpSpPr>
      <p:grpSpPr>
        <a:xfrm>
          <a:off x="0" y="0"/>
          <a:ext cx="0" cy="0"/>
          <a:chOff x="0" y="0"/>
          <a:chExt cx="0" cy="0"/>
        </a:xfrm>
      </p:grpSpPr>
    </p:spTree>
    <p:extLst>
      <p:ext uri="{BB962C8B-B14F-4D97-AF65-F5344CB8AC3E}">
        <p14:creationId xmlns="" xmlns:p14="http://schemas.microsoft.com/office/powerpoint/2010/main" val="568547698"/>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74638" y="2307518"/>
            <a:ext cx="1563194"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smtClean="0"/>
              <a:t>Click icon to add picture</a:t>
            </a:r>
            <a:endParaRPr lang="en-US" dirty="0"/>
          </a:p>
        </p:txBody>
      </p:sp>
      <p:sp>
        <p:nvSpPr>
          <p:cNvPr id="8" name="Picture Placeholder 12"/>
          <p:cNvSpPr>
            <a:spLocks noGrp="1"/>
          </p:cNvSpPr>
          <p:nvPr>
            <p:ph type="pic" sz="quarter" idx="18"/>
          </p:nvPr>
        </p:nvSpPr>
        <p:spPr>
          <a:xfrm>
            <a:off x="4745014" y="2301239"/>
            <a:ext cx="3232905"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600"/>
            </a:lvl1pPr>
          </a:lstStyle>
          <a:p>
            <a:r>
              <a:rPr lang="en-US" smtClean="0"/>
              <a:t>Click icon to add picture</a:t>
            </a:r>
            <a:endParaRPr lang="en-US" dirty="0"/>
          </a:p>
        </p:txBody>
      </p:sp>
      <p:sp>
        <p:nvSpPr>
          <p:cNvPr id="9" name="Picture Placeholder 12"/>
          <p:cNvSpPr>
            <a:spLocks noGrp="1"/>
          </p:cNvSpPr>
          <p:nvPr>
            <p:ph type="pic" sz="quarter" idx="19"/>
          </p:nvPr>
        </p:nvSpPr>
        <p:spPr>
          <a:xfrm>
            <a:off x="8258122" y="2302035"/>
            <a:ext cx="3903716"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600"/>
            </a:lvl1pPr>
          </a:lstStyle>
          <a:p>
            <a:r>
              <a:rPr lang="en-US" smtClean="0"/>
              <a:t>Click icon to add picture</a:t>
            </a:r>
            <a:endParaRPr lang="en-US" dirty="0"/>
          </a:p>
        </p:txBody>
      </p:sp>
      <p:sp>
        <p:nvSpPr>
          <p:cNvPr id="10" name="Picture Placeholder 12"/>
          <p:cNvSpPr>
            <a:spLocks noGrp="1"/>
          </p:cNvSpPr>
          <p:nvPr>
            <p:ph type="pic" sz="quarter" idx="20"/>
          </p:nvPr>
        </p:nvSpPr>
        <p:spPr>
          <a:xfrm>
            <a:off x="2118039" y="2301050"/>
            <a:ext cx="2346769"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smtClean="0"/>
              <a:t>Click icon to add picture</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 xmlns:p14="http://schemas.microsoft.com/office/powerpoint/2010/main" val="1943560690"/>
      </p:ext>
    </p:extLst>
  </p:cSld>
  <p:clrMapOvr>
    <a:masterClrMapping/>
  </p:clrMapOvr>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49"/>
            <a:ext cx="11887200" cy="5150227"/>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 xmlns:p14="http://schemas.microsoft.com/office/powerpoint/2010/main" val="820730681"/>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49"/>
            <a:ext cx="11887200" cy="5483225"/>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 xmlns:p14="http://schemas.microsoft.com/office/powerpoint/2010/main" val="2209976523"/>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1_Logo on Background">
    <p:spTree>
      <p:nvGrpSpPr>
        <p:cNvPr id="1" name=""/>
        <p:cNvGrpSpPr/>
        <p:nvPr/>
      </p:nvGrpSpPr>
      <p:grpSpPr>
        <a:xfrm>
          <a:off x="0" y="0"/>
          <a:ext cx="0" cy="0"/>
          <a:chOff x="0" y="0"/>
          <a:chExt cx="0" cy="0"/>
        </a:xfrm>
      </p:grpSpPr>
      <p:sp>
        <p:nvSpPr>
          <p:cNvPr id="3" name="Text Box 3"/>
          <p:cNvSpPr txBox="1">
            <a:spLocks noChangeArrowheads="1"/>
          </p:cNvSpPr>
          <p:nvPr userDrawn="1"/>
        </p:nvSpPr>
        <p:spPr bwMode="blackWhite">
          <a:xfrm>
            <a:off x="120650" y="6316662"/>
            <a:ext cx="10745787" cy="618631"/>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rgbClr val="FFFFFF"/>
                    </a:gs>
                    <a:gs pos="100000">
                      <a:srgbClr val="FFFFFF"/>
                    </a:gs>
                  </a:gsLst>
                  <a:lin ang="5400000" scaled="0"/>
                </a:gradFill>
                <a:cs typeface="Segoe UI" pitchFamily="34" charset="0"/>
              </a:rPr>
              <a:t>© </a:t>
            </a:r>
            <a:r>
              <a:rPr lang="en-US" sz="700" dirty="0" smtClean="0">
                <a:gradFill>
                  <a:gsLst>
                    <a:gs pos="0">
                      <a:srgbClr val="FFFFFF"/>
                    </a:gs>
                    <a:gs pos="100000">
                      <a:srgbClr val="FFFFFF"/>
                    </a:gs>
                  </a:gsLst>
                  <a:lin ang="5400000" scaled="0"/>
                </a:gradFill>
                <a:cs typeface="Segoe UI" pitchFamily="34" charset="0"/>
              </a:rPr>
              <a:t>2013 </a:t>
            </a:r>
            <a:r>
              <a:rPr lang="en-US" sz="700" dirty="0">
                <a:gradFill>
                  <a:gsLst>
                    <a:gs pos="0">
                      <a:srgbClr val="FFFFFF"/>
                    </a:gs>
                    <a:gs pos="100000">
                      <a:srgbClr val="FFFFFF"/>
                    </a:gs>
                  </a:gsLst>
                  <a:lin ang="5400000" scaled="0"/>
                </a:gradFill>
                <a:cs typeface="Segoe UI" pitchFamily="34" charset="0"/>
              </a:rPr>
              <a:t>Microsoft Corporation. All rights reserved. Microsoft, Windows, Windows Vista and other product names are or may be registered trademarks and/or trademarks in the U.S. and/or other countries.</a:t>
            </a:r>
          </a:p>
          <a:p>
            <a:pPr defTabSz="932290" eaLnBrk="0" hangingPunct="0"/>
            <a:r>
              <a:rPr lang="en-US" sz="700"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 xmlns:p14="http://schemas.microsoft.com/office/powerpoint/2010/main" val="3513504195"/>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Code Slide">
    <p:spTree>
      <p:nvGrpSpPr>
        <p:cNvPr id="1" name=""/>
        <p:cNvGrpSpPr/>
        <p:nvPr/>
      </p:nvGrpSpPr>
      <p:grpSpPr>
        <a:xfrm>
          <a:off x="0" y="0"/>
          <a:ext cx="0" cy="0"/>
          <a:chOff x="0" y="0"/>
          <a:chExt cx="0" cy="0"/>
        </a:xfrm>
      </p:grpSpPr>
      <p:sp>
        <p:nvSpPr>
          <p:cNvPr id="5" name="Content Placeholder 4"/>
          <p:cNvSpPr>
            <a:spLocks noGrp="1"/>
          </p:cNvSpPr>
          <p:nvPr>
            <p:ph sz="quarter" idx="14"/>
          </p:nvPr>
        </p:nvSpPr>
        <p:spPr>
          <a:xfrm>
            <a:off x="274638" y="1668462"/>
            <a:ext cx="11887200" cy="5029201"/>
          </a:xfrm>
        </p:spPr>
        <p:txBody>
          <a:bodyPr>
            <a:normAutofit/>
          </a:bodyPr>
          <a:lstStyle>
            <a:lvl1pPr>
              <a:spcAft>
                <a:spcPts val="816"/>
              </a:spcAft>
              <a:defRPr sz="2400">
                <a:latin typeface="Consolas" pitchFamily="49" charset="0"/>
                <a:cs typeface="Consolas" pitchFamily="49" charset="0"/>
              </a:defRPr>
            </a:lvl1pPr>
            <a:lvl2pPr>
              <a:spcAft>
                <a:spcPts val="816"/>
              </a:spcAft>
              <a:defRPr sz="2400">
                <a:latin typeface="Consolas" pitchFamily="49" charset="0"/>
                <a:cs typeface="Consolas" pitchFamily="49" charset="0"/>
              </a:defRPr>
            </a:lvl2pPr>
            <a:lvl3pPr>
              <a:spcAft>
                <a:spcPts val="816"/>
              </a:spcAft>
              <a:defRPr sz="2400">
                <a:latin typeface="Consolas" pitchFamily="49" charset="0"/>
                <a:cs typeface="Consolas" pitchFamily="49" charset="0"/>
              </a:defRPr>
            </a:lvl3pPr>
          </a:lstStyle>
          <a:p>
            <a:pPr lvl="0"/>
            <a:r>
              <a:rPr lang="en-US" dirty="0" smtClean="0"/>
              <a:t>Click to edit Master text styles</a:t>
            </a:r>
          </a:p>
          <a:p>
            <a:pPr lvl="1"/>
            <a:r>
              <a:rPr lang="en-US" dirty="0" smtClean="0"/>
              <a:t>Second level</a:t>
            </a:r>
          </a:p>
          <a:p>
            <a:pPr lvl="2"/>
            <a:r>
              <a:rPr lang="en-US" dirty="0" smtClean="0"/>
              <a:t>Third level</a:t>
            </a:r>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 xmlns:p14="http://schemas.microsoft.com/office/powerpoint/2010/main" val="3257387660"/>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0" tIns="0" rIns="0" bIns="0" rtlCol="0" anchor="ctr">
            <a:noAutofit/>
          </a:bodyPr>
          <a:lstStyle>
            <a:lvl1pPr>
              <a:defRPr lang="en-US" sz="3600" kern="1200" dirty="0" smtClean="0">
                <a:gradFill>
                  <a:gsLst>
                    <a:gs pos="0">
                      <a:schemeClr val="tx1"/>
                    </a:gs>
                    <a:gs pos="100000">
                      <a:schemeClr val="tx1"/>
                    </a:gs>
                  </a:gsLst>
                  <a:lin ang="5400000" scaled="0"/>
                </a:gradFill>
                <a:latin typeface="+mj-lt"/>
                <a:ea typeface="+mn-ea"/>
                <a:cs typeface="+mn-cs"/>
              </a:defRPr>
            </a:lvl1pPr>
          </a:lstStyle>
          <a:p>
            <a:pPr marL="0" lvl="0" indent="0" algn="l" defTabSz="914166" rtl="0" eaLnBrk="1" latinLnBrk="0" hangingPunct="1">
              <a:spcBef>
                <a:spcPct val="20000"/>
              </a:spcBef>
              <a:spcAft>
                <a:spcPts val="1632"/>
              </a:spcAft>
              <a:buFont typeface="Arial" pitchFamily="34" charset="0"/>
              <a:buNone/>
            </a:pPr>
            <a:r>
              <a:rPr lang="en-US" smtClean="0"/>
              <a:t>Click to edit Master text styles</a:t>
            </a:r>
          </a:p>
        </p:txBody>
      </p:sp>
      <p:sp>
        <p:nvSpPr>
          <p:cNvPr id="6" name="Text Placeholder 8"/>
          <p:cNvSpPr>
            <a:spLocks noGrp="1"/>
          </p:cNvSpPr>
          <p:nvPr>
            <p:ph type="body" sz="quarter" idx="16" hasCustomPrompt="1"/>
          </p:nvPr>
        </p:nvSpPr>
        <p:spPr>
          <a:xfrm>
            <a:off x="274641" y="296864"/>
            <a:ext cx="11887199" cy="914400"/>
          </a:xfrm>
        </p:spPr>
        <p:txBody>
          <a:bodyPr vert="horz" lIns="0" tIns="0" rIns="0" bIns="0" rtlCol="0" anchor="t">
            <a:noAutofit/>
          </a:bodyPr>
          <a:lstStyle>
            <a:lvl1pPr>
              <a:defRPr lang="en-US" sz="4800" dirty="0" smtClean="0">
                <a:ea typeface="+mj-ea"/>
                <a:cs typeface="+mj-cs"/>
              </a:defRPr>
            </a:lvl1pPr>
          </a:lstStyle>
          <a:p>
            <a:pPr lvl="0">
              <a:spcBef>
                <a:spcPct val="0"/>
              </a:spcBef>
            </a:pPr>
            <a:r>
              <a:rPr lang="en-US" dirty="0" smtClean="0"/>
              <a:t>Click to edit master text styles</a:t>
            </a:r>
          </a:p>
        </p:txBody>
      </p:sp>
      <p:sp>
        <p:nvSpPr>
          <p:cNvPr id="5" name="Title 1"/>
          <p:cNvSpPr>
            <a:spLocks noGrp="1"/>
          </p:cNvSpPr>
          <p:nvPr>
            <p:ph type="ctrTitle" hasCustomPrompt="1"/>
          </p:nvPr>
        </p:nvSpPr>
        <p:spPr>
          <a:xfrm>
            <a:off x="274638" y="1537564"/>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969696">
              <a:alpha val="80000"/>
            </a:srgbClr>
          </a:solidFill>
          <a:ln>
            <a:noFill/>
          </a:ln>
          <a:extLst/>
        </p:spPr>
        <p:txBody>
          <a:bodyPr vert="horz" wrap="square" lIns="91440" tIns="0" rIns="91440" bIns="0"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 xmlns:p14="http://schemas.microsoft.com/office/powerpoint/2010/main" val="1161544685"/>
      </p:ext>
    </p:extLst>
  </p:cSld>
  <p:clrMapOvr>
    <a:masterClrMapping/>
  </p:clrMapOvr>
  <p:timing>
    <p:tnLst>
      <p:par>
        <p:cTn id="1" dur="indefinite" restart="never" nodeType="tmRoot"/>
      </p:par>
    </p:tnLst>
  </p:timing>
  <p:extLst>
    <p:ext uri="{DCECCB84-F9BA-43D5-87BE-67443E8EF086}">
      <p15:sldGuideLst xmlns="" xmlns:p15="http://schemas.microsoft.com/office/powerpoint/2012/main">
        <p15:guide id="1" orient="horz" pos="2203" userDrawn="1">
          <p15:clr>
            <a:srgbClr val="FBAE40"/>
          </p15:clr>
        </p15:guide>
        <p15:guide id="2" pos="3053" userDrawn="1">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Walk-in">
    <p:spTree>
      <p:nvGrpSpPr>
        <p:cNvPr id="1" name=""/>
        <p:cNvGrpSpPr/>
        <p:nvPr/>
      </p:nvGrpSpPr>
      <p:grpSpPr>
        <a:xfrm>
          <a:off x="0" y="0"/>
          <a:ext cx="0" cy="0"/>
          <a:chOff x="0" y="0"/>
          <a:chExt cx="0" cy="0"/>
        </a:xfrm>
      </p:grpSpPr>
      <p:sp>
        <p:nvSpPr>
          <p:cNvPr id="7" name="Freeform 6"/>
          <p:cNvSpPr>
            <a:spLocks noEditPoints="1"/>
          </p:cNvSpPr>
          <p:nvPr userDrawn="1"/>
        </p:nvSpPr>
        <p:spPr bwMode="auto">
          <a:xfrm>
            <a:off x="2137568" y="2473325"/>
            <a:ext cx="8161338"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Tree>
    <p:extLst>
      <p:ext uri="{BB962C8B-B14F-4D97-AF65-F5344CB8AC3E}">
        <p14:creationId xmlns="" xmlns:p14="http://schemas.microsoft.com/office/powerpoint/2010/main" val="597843301"/>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Section Header">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274638" y="2125663"/>
            <a:ext cx="11887202" cy="912813"/>
          </a:xfrm>
        </p:spPr>
        <p:txBody>
          <a:bodyPr/>
          <a:lstStyle>
            <a:lvl1pPr>
              <a:defRPr sz="5400"/>
            </a:lvl1pPr>
          </a:lstStyle>
          <a:p>
            <a:r>
              <a:rPr lang="en-US" dirty="0" smtClean="0"/>
              <a:t>Click to edit master title style</a:t>
            </a:r>
            <a:endParaRPr lang="en-US" dirty="0"/>
          </a:p>
        </p:txBody>
      </p:sp>
    </p:spTree>
    <p:extLst>
      <p:ext uri="{BB962C8B-B14F-4D97-AF65-F5344CB8AC3E}">
        <p14:creationId xmlns="" xmlns:p14="http://schemas.microsoft.com/office/powerpoint/2010/main" val="2780434730"/>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smtClean="0"/>
              <a:t>Click to edit Master title style</a:t>
            </a:r>
            <a:endParaRPr lang="en-US" dirty="0"/>
          </a:p>
        </p:txBody>
      </p:sp>
      <p:sp>
        <p:nvSpPr>
          <p:cNvPr id="6" name="Text Placeholder 5"/>
          <p:cNvSpPr>
            <a:spLocks noGrp="1"/>
          </p:cNvSpPr>
          <p:nvPr>
            <p:ph type="body" sz="quarter" idx="13" hasCustomPrompt="1"/>
          </p:nvPr>
        </p:nvSpPr>
        <p:spPr>
          <a:xfrm>
            <a:off x="1" y="585023"/>
            <a:ext cx="12436475" cy="380490"/>
          </a:xfrm>
          <a:prstGeom prst="rect">
            <a:avLst/>
          </a:prstGeom>
        </p:spPr>
        <p:txBody>
          <a:bodyPr lIns="320040" tIns="53325" rIns="53325" bIns="53325">
            <a:noAutofit/>
          </a:bodyPr>
          <a:lstStyle>
            <a:lvl1pPr marL="0" indent="0">
              <a:buNone/>
              <a:defRPr sz="2856">
                <a:latin typeface="Segoe UI Light" pitchFamily="34" charset="0"/>
              </a:defRPr>
            </a:lvl1pPr>
            <a:lvl2pPr marL="287279" indent="0">
              <a:buNone/>
              <a:defRPr/>
            </a:lvl2pPr>
            <a:lvl3pPr marL="600187" indent="0">
              <a:buNone/>
              <a:defRPr/>
            </a:lvl3pPr>
            <a:lvl4pPr marL="887466" indent="0">
              <a:buNone/>
              <a:defRPr/>
            </a:lvl4pPr>
            <a:lvl5pPr marL="1127540" indent="0">
              <a:buNone/>
              <a:defRPr/>
            </a:lvl5pPr>
          </a:lstStyle>
          <a:p>
            <a:pPr lvl="0"/>
            <a:r>
              <a:rPr lang="en-US" dirty="0" smtClean="0"/>
              <a:t>Click to add subtitle</a:t>
            </a:r>
          </a:p>
        </p:txBody>
      </p:sp>
      <p:sp>
        <p:nvSpPr>
          <p:cNvPr id="16" name="Text Placeholder 15"/>
          <p:cNvSpPr>
            <a:spLocks noGrp="1"/>
          </p:cNvSpPr>
          <p:nvPr>
            <p:ph type="body" sz="quarter" idx="14"/>
          </p:nvPr>
        </p:nvSpPr>
        <p:spPr>
          <a:xfrm>
            <a:off x="231625" y="1632056"/>
            <a:ext cx="11584484" cy="466816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9" name="Slide Number Placeholder 18"/>
          <p:cNvSpPr>
            <a:spLocks noGrp="1"/>
          </p:cNvSpPr>
          <p:nvPr>
            <p:ph type="sldNum" sz="quarter" idx="15"/>
          </p:nvPr>
        </p:nvSpPr>
        <p:spPr>
          <a:xfrm>
            <a:off x="11659197" y="6606832"/>
            <a:ext cx="777278" cy="387693"/>
          </a:xfrm>
          <a:prstGeom prst="rect">
            <a:avLst/>
          </a:prstGeom>
        </p:spPr>
        <p:txBody>
          <a:bodyPr/>
          <a:lstStyle/>
          <a:p>
            <a:fld id="{FAADACFB-7C71-4E89-89D2-7BBA40B7BFA9}" type="slidenum">
              <a:rPr lang="en-US" smtClean="0">
                <a:solidFill>
                  <a:srgbClr val="505050"/>
                </a:solidFill>
              </a:rPr>
              <a:pPr/>
              <a:t>‹#›</a:t>
            </a:fld>
            <a:endParaRPr lang="en-US" dirty="0">
              <a:solidFill>
                <a:srgbClr val="505050"/>
              </a:solidFill>
            </a:endParaRPr>
          </a:p>
        </p:txBody>
      </p:sp>
      <p:sp>
        <p:nvSpPr>
          <p:cNvPr id="20" name="Footer Placeholder 19"/>
          <p:cNvSpPr>
            <a:spLocks noGrp="1"/>
          </p:cNvSpPr>
          <p:nvPr>
            <p:ph type="ftr" sz="quarter" idx="16"/>
          </p:nvPr>
        </p:nvSpPr>
        <p:spPr>
          <a:xfrm>
            <a:off x="3109119" y="6606831"/>
            <a:ext cx="8550076" cy="387694"/>
          </a:xfrm>
          <a:prstGeom prst="rect">
            <a:avLst/>
          </a:prstGeom>
        </p:spPr>
        <p:txBody>
          <a:bodyPr/>
          <a:lstStyle/>
          <a:p>
            <a:endParaRPr lang="en-US" dirty="0">
              <a:solidFill>
                <a:srgbClr val="505050"/>
              </a:solidFill>
            </a:endParaRPr>
          </a:p>
        </p:txBody>
      </p:sp>
    </p:spTree>
    <p:extLst>
      <p:ext uri="{BB962C8B-B14F-4D97-AF65-F5344CB8AC3E}">
        <p14:creationId xmlns:p14="http://schemas.microsoft.com/office/powerpoint/2010/main" xmlns="" val="3085822844"/>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Slide_Color  2">
    <p:bg>
      <p:bgRef idx="1001">
        <a:schemeClr val="bg1"/>
      </p:bgRef>
    </p:bg>
    <p:spTree>
      <p:nvGrpSpPr>
        <p:cNvPr id="1" name=""/>
        <p:cNvGrpSpPr/>
        <p:nvPr/>
      </p:nvGrpSpPr>
      <p:grpSpPr>
        <a:xfrm>
          <a:off x="0" y="0"/>
          <a:ext cx="0" cy="0"/>
          <a:chOff x="0" y="0"/>
          <a:chExt cx="0" cy="0"/>
        </a:xfrm>
      </p:grpSpPr>
      <p:sp>
        <p:nvSpPr>
          <p:cNvPr id="7" name="Text Placeholder 6"/>
          <p:cNvSpPr>
            <a:spLocks noGrp="1"/>
          </p:cNvSpPr>
          <p:nvPr>
            <p:ph type="body" sz="quarter" idx="11"/>
          </p:nvPr>
        </p:nvSpPr>
        <p:spPr>
          <a:xfrm>
            <a:off x="274638" y="5783263"/>
            <a:ext cx="11887200" cy="914400"/>
          </a:xfrm>
        </p:spPr>
        <p:txBody>
          <a:bodyPr lIns="182880" tIns="146304" rIns="182880" bIns="146304" anchor="b">
            <a:noAutofit/>
          </a:bodyPr>
          <a:lstStyle>
            <a:lvl1pPr>
              <a:defRPr sz="2000" baseline="0">
                <a:latin typeface="+mn-lt"/>
              </a:defRPr>
            </a:lvl1pPr>
          </a:lstStyle>
          <a:p>
            <a:pPr lvl="0"/>
            <a:r>
              <a:rPr lang="en-US" smtClean="0"/>
              <a:t>Click to edit Master text styles</a:t>
            </a:r>
          </a:p>
        </p:txBody>
      </p:sp>
      <p:sp>
        <p:nvSpPr>
          <p:cNvPr id="2" name="Title 1"/>
          <p:cNvSpPr>
            <a:spLocks noGrp="1"/>
          </p:cNvSpPr>
          <p:nvPr>
            <p:ph type="title" hasCustomPrompt="1"/>
          </p:nvPr>
        </p:nvSpPr>
        <p:spPr>
          <a:xfrm>
            <a:off x="274638" y="3040856"/>
            <a:ext cx="11887199" cy="912813"/>
          </a:xfrm>
        </p:spPr>
        <p:txBody>
          <a:bodyPr lIns="182880" tIns="146304" rIns="182880" bIns="146304"/>
          <a:lstStyle>
            <a:lvl1pPr>
              <a:defRPr sz="5400"/>
            </a:lvl1pPr>
          </a:lstStyle>
          <a:p>
            <a:r>
              <a:rPr lang="en-US" dirty="0" smtClean="0"/>
              <a:t>Click to edit master title style</a:t>
            </a:r>
            <a:endParaRPr lang="en-US" dirty="0"/>
          </a:p>
        </p:txBody>
      </p:sp>
    </p:spTree>
    <p:extLst>
      <p:ext uri="{BB962C8B-B14F-4D97-AF65-F5344CB8AC3E}">
        <p14:creationId xmlns="" xmlns:p14="http://schemas.microsoft.com/office/powerpoint/2010/main" val="1882219989"/>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mp; Content Layout">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lIns="182880" tIns="146304" rIns="182880" bIns="146304"/>
          <a:lstStyle/>
          <a:p>
            <a:r>
              <a:rPr lang="en-US" dirty="0" smtClean="0"/>
              <a:t>Click to edit master title style</a:t>
            </a:r>
            <a:endParaRPr lang="en-US" dirty="0"/>
          </a:p>
        </p:txBody>
      </p:sp>
      <p:sp>
        <p:nvSpPr>
          <p:cNvPr id="5" name="Text Placeholder 4"/>
          <p:cNvSpPr>
            <a:spLocks noGrp="1"/>
          </p:cNvSpPr>
          <p:nvPr>
            <p:ph type="body" sz="quarter" idx="10"/>
          </p:nvPr>
        </p:nvSpPr>
        <p:spPr>
          <a:xfrm>
            <a:off x="274638" y="1668463"/>
            <a:ext cx="11887200" cy="5027612"/>
          </a:xfrm>
        </p:spPr>
        <p:txBody>
          <a:bodyPr lIns="182880" tIns="146304" rIns="182880" bIns="146304"/>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 xmlns:p14="http://schemas.microsoft.com/office/powerpoint/2010/main" val="3647501621"/>
      </p:ext>
    </p:extLst>
  </p:cSld>
  <p:clrMapOvr>
    <a:masterClrMapping/>
  </p:clrMapOvr>
  <p:timing>
    <p:tnLst>
      <p:par>
        <p:cTn id="1" dur="indefinite" restart="never" nodeType="tmRoot"/>
      </p:par>
    </p:tnLst>
  </p:timing>
  <p:extLst mod="1">
    <p:ext uri="{DCECCB84-F9BA-43D5-87BE-67443E8EF086}">
      <p15:sldGuideLst xmlns="" xmlns:p15="http://schemas.microsoft.com/office/powerpoint/2012/main">
        <p15:guide id="1" orient="horz" pos="1051">
          <p15:clr>
            <a:srgbClr val="FBAE40"/>
          </p15:clr>
        </p15:guide>
        <p15:guide id="2" pos="3917">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mp; Content 2">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3475038" y="1668482"/>
            <a:ext cx="8686801" cy="5029181"/>
          </a:xfrm>
        </p:spPr>
        <p:txBody>
          <a:bodyPr lIns="182880" tIns="146304" rIns="182880" bIns="146304">
            <a:noAutofit/>
          </a:bodyPr>
          <a:lstStyle>
            <a:lvl1pPr>
              <a:defRPr sz="3600">
                <a:gradFill>
                  <a:gsLst>
                    <a:gs pos="100000">
                      <a:schemeClr val="tx1">
                        <a:lumMod val="75000"/>
                        <a:lumOff val="25000"/>
                      </a:schemeClr>
                    </a:gs>
                    <a:gs pos="0">
                      <a:schemeClr val="tx1">
                        <a:lumMod val="75000"/>
                        <a:lumOff val="25000"/>
                      </a:schemeClr>
                    </a:gs>
                  </a:gsLst>
                  <a:lin ang="5400000" scaled="0"/>
                </a:gradFill>
              </a:defRPr>
            </a:lvl1pPr>
            <a:lvl2pPr>
              <a:defRPr sz="2800">
                <a:gradFill>
                  <a:gsLst>
                    <a:gs pos="100000">
                      <a:schemeClr val="tx1">
                        <a:lumMod val="75000"/>
                        <a:lumOff val="25000"/>
                      </a:schemeClr>
                    </a:gs>
                    <a:gs pos="0">
                      <a:schemeClr val="tx1">
                        <a:lumMod val="75000"/>
                        <a:lumOff val="25000"/>
                      </a:schemeClr>
                    </a:gs>
                  </a:gsLst>
                  <a:lin ang="5400000" scaled="0"/>
                </a:gradFill>
              </a:defRPr>
            </a:lvl2pPr>
            <a:lvl3pPr>
              <a:defRPr sz="2400">
                <a:gradFill>
                  <a:gsLst>
                    <a:gs pos="100000">
                      <a:schemeClr val="tx1">
                        <a:lumMod val="75000"/>
                        <a:lumOff val="25000"/>
                      </a:schemeClr>
                    </a:gs>
                    <a:gs pos="0">
                      <a:schemeClr val="tx1">
                        <a:lumMod val="75000"/>
                        <a:lumOff val="25000"/>
                      </a:schemeClr>
                    </a:gs>
                  </a:gsLst>
                  <a:lin ang="5400000" scaled="0"/>
                </a:gradFill>
              </a:defRPr>
            </a:lvl3pPr>
            <a:lvl4pPr>
              <a:defRPr sz="2000">
                <a:gradFill>
                  <a:gsLst>
                    <a:gs pos="100000">
                      <a:schemeClr val="tx1">
                        <a:lumMod val="75000"/>
                        <a:lumOff val="25000"/>
                      </a:schemeClr>
                    </a:gs>
                    <a:gs pos="0">
                      <a:schemeClr val="tx1">
                        <a:lumMod val="75000"/>
                        <a:lumOff val="25000"/>
                      </a:schemeClr>
                    </a:gs>
                  </a:gsLst>
                  <a:lin ang="5400000" scaled="0"/>
                </a:gradFill>
              </a:defRPr>
            </a:lvl4pPr>
            <a:lvl5pPr>
              <a:defRPr sz="1800">
                <a:gradFill>
                  <a:gsLst>
                    <a:gs pos="100000">
                      <a:schemeClr val="tx1">
                        <a:lumMod val="75000"/>
                        <a:lumOff val="25000"/>
                      </a:schemeClr>
                    </a:gs>
                    <a:gs pos="0">
                      <a:schemeClr val="tx1">
                        <a:lumMod val="75000"/>
                        <a:lumOff val="25000"/>
                      </a:schemeClr>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274638" y="1668482"/>
            <a:ext cx="2743200" cy="5029181"/>
          </a:xfrm>
        </p:spPr>
        <p:txBody>
          <a:bodyPr lIns="182880" tIns="146304" rIns="182880" bIns="146304">
            <a:noAutofit/>
          </a:bodyPr>
          <a:lstStyle>
            <a:lvl1pPr algn="l" defTabSz="914166" rtl="0" eaLnBrk="1" latinLnBrk="0" hangingPunct="1">
              <a:spcBef>
                <a:spcPct val="0"/>
              </a:spcBef>
              <a:buNone/>
              <a:defRPr lang="en-US" sz="2400" kern="1200" dirty="0" smtClean="0">
                <a:gradFill>
                  <a:gsLst>
                    <a:gs pos="100000">
                      <a:schemeClr val="tx1">
                        <a:lumMod val="75000"/>
                        <a:lumOff val="25000"/>
                      </a:schemeClr>
                    </a:gs>
                    <a:gs pos="0">
                      <a:schemeClr val="tx1">
                        <a:lumMod val="75000"/>
                        <a:lumOff val="25000"/>
                      </a:schemeClr>
                    </a:gs>
                  </a:gsLst>
                  <a:lin ang="5400000" scaled="0"/>
                </a:gradFill>
                <a:latin typeface="+mn-lt"/>
                <a:ea typeface="+mj-ea"/>
                <a:cs typeface="+mj-cs"/>
              </a:defRPr>
            </a:lvl1pPr>
            <a:lvl2pPr algn="l" defTabSz="914166" rtl="0" eaLnBrk="1" latinLnBrk="0" hangingPunct="1">
              <a:spcBef>
                <a:spcPct val="0"/>
              </a:spcBef>
              <a:buNone/>
              <a:defRPr lang="en-US" sz="1600" kern="1200" dirty="0" smtClean="0">
                <a:gradFill>
                  <a:gsLst>
                    <a:gs pos="0">
                      <a:schemeClr val="tx1"/>
                    </a:gs>
                    <a:gs pos="100000">
                      <a:schemeClr val="tx1"/>
                    </a:gs>
                  </a:gsLst>
                  <a:lin ang="5400000" scaled="0"/>
                </a:gradFill>
                <a:latin typeface="+mn-lt"/>
                <a:ea typeface="+mj-ea"/>
                <a:cs typeface="+mj-cs"/>
              </a:defRPr>
            </a:lvl2pPr>
            <a:lvl3pPr marL="228541" indent="0" algn="l" defTabSz="914166" rtl="0" eaLnBrk="1" latinLnBrk="0" hangingPunct="1">
              <a:spcBef>
                <a:spcPct val="0"/>
              </a:spcBef>
              <a:buNone/>
              <a:defRPr lang="en-US" sz="1600" kern="1200" dirty="0" smtClean="0">
                <a:gradFill>
                  <a:gsLst>
                    <a:gs pos="0">
                      <a:schemeClr val="tx1"/>
                    </a:gs>
                    <a:gs pos="100000">
                      <a:schemeClr val="tx1"/>
                    </a:gs>
                  </a:gsLst>
                  <a:lin ang="5400000" scaled="0"/>
                </a:gradFill>
                <a:latin typeface="+mn-lt"/>
                <a:ea typeface="+mj-ea"/>
                <a:cs typeface="+mj-cs"/>
              </a:defRPr>
            </a:lvl3pPr>
            <a:lvl4pPr marL="457082" indent="0" algn="l" defTabSz="914166" rtl="0" eaLnBrk="1" latinLnBrk="0" hangingPunct="1">
              <a:spcBef>
                <a:spcPct val="0"/>
              </a:spcBef>
              <a:buNone/>
              <a:defRPr lang="en-US" sz="1600" kern="1200" dirty="0" smtClean="0">
                <a:gradFill>
                  <a:gsLst>
                    <a:gs pos="0">
                      <a:schemeClr val="tx1"/>
                    </a:gs>
                    <a:gs pos="100000">
                      <a:schemeClr val="tx1"/>
                    </a:gs>
                  </a:gsLst>
                  <a:lin ang="5400000" scaled="0"/>
                </a:gradFill>
                <a:latin typeface="+mn-lt"/>
                <a:ea typeface="+mj-ea"/>
                <a:cs typeface="+mj-cs"/>
              </a:defRPr>
            </a:lvl4pPr>
            <a:lvl5pPr marL="739586" indent="0" algn="l" defTabSz="914166" rtl="0" eaLnBrk="1" latinLnBrk="0" hangingPunct="1">
              <a:spcBef>
                <a:spcPct val="0"/>
              </a:spcBef>
              <a:buNone/>
              <a:defRPr lang="en-US" sz="1600" kern="1200" dirty="0">
                <a:gradFill>
                  <a:gsLst>
                    <a:gs pos="0">
                      <a:schemeClr val="tx1"/>
                    </a:gs>
                    <a:gs pos="100000">
                      <a:schemeClr val="tx1"/>
                    </a:gs>
                  </a:gsLst>
                  <a:lin ang="5400000" scaled="0"/>
                </a:gradFill>
                <a:latin typeface="+mn-lt"/>
                <a:ea typeface="+mj-ea"/>
                <a:cs typeface="+mj-cs"/>
              </a:defRPr>
            </a:lvl5pPr>
          </a:lstStyle>
          <a:p>
            <a:pPr lvl="0"/>
            <a:r>
              <a:rPr lang="en-US" smtClean="0"/>
              <a:t>Click to edit Master text styles</a:t>
            </a:r>
          </a:p>
        </p:txBody>
      </p:sp>
      <p:sp>
        <p:nvSpPr>
          <p:cNvPr id="2" name="Title 1"/>
          <p:cNvSpPr>
            <a:spLocks noGrp="1"/>
          </p:cNvSpPr>
          <p:nvPr>
            <p:ph type="title"/>
          </p:nvPr>
        </p:nvSpPr>
        <p:spPr/>
        <p:txBody>
          <a:bodyPr/>
          <a:lstStyle>
            <a:lvl1pPr>
              <a:defRPr>
                <a:gradFill>
                  <a:gsLst>
                    <a:gs pos="100000">
                      <a:schemeClr val="tx1">
                        <a:lumMod val="75000"/>
                        <a:lumOff val="25000"/>
                      </a:schemeClr>
                    </a:gs>
                    <a:gs pos="0">
                      <a:schemeClr val="tx1">
                        <a:lumMod val="75000"/>
                        <a:lumOff val="25000"/>
                      </a:schemeClr>
                    </a:gs>
                  </a:gsLst>
                  <a:lin ang="5400000" scaled="0"/>
                </a:gradFill>
              </a:defRPr>
            </a:lvl1pPr>
          </a:lstStyle>
          <a:p>
            <a:r>
              <a:rPr lang="en-US" smtClean="0"/>
              <a:t>Click to edit Master title style</a:t>
            </a:r>
            <a:endParaRPr lang="en-US" dirty="0"/>
          </a:p>
        </p:txBody>
      </p:sp>
    </p:spTree>
    <p:extLst>
      <p:ext uri="{BB962C8B-B14F-4D97-AF65-F5344CB8AC3E}">
        <p14:creationId xmlns="" xmlns:p14="http://schemas.microsoft.com/office/powerpoint/2010/main" val="4146806493"/>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extLst mod="1">
    <p:ext uri="{DCECCB84-F9BA-43D5-87BE-67443E8EF086}">
      <p15:sldGuideLst xmlns="" xmlns:p15="http://schemas.microsoft.com/office/powerpoint/2012/main">
        <p15:guide id="1" orient="horz" pos="1051">
          <p15:clr>
            <a:srgbClr val="FBAE40"/>
          </p15:clr>
        </p15:guide>
        <p15:guide id="2" pos="173">
          <p15:clr>
            <a:srgbClr val="FBAE40"/>
          </p15:clr>
        </p15:guide>
        <p15:guide id="3" pos="1901">
          <p15:clr>
            <a:srgbClr val="FBAE40"/>
          </p15:clr>
        </p15:guide>
        <p15:guide id="4" pos="2189">
          <p15:clr>
            <a:srgbClr val="FBAE40"/>
          </p15:clr>
        </p15:guide>
        <p15:guide id="5" orient="horz" pos="4219">
          <p15:clr>
            <a:srgbClr val="FBAE40"/>
          </p15:clr>
        </p15:guide>
        <p15:guide id="6" orient="horz" pos="763">
          <p15:clr>
            <a:srgbClr val="FBAE40"/>
          </p15:clr>
        </p15:guide>
        <p15:guide id="7" orient="horz" pos="187">
          <p15:clr>
            <a:srgbClr val="FBAE40"/>
          </p15:clr>
        </p15:guide>
        <p15:guide id="8" pos="7661">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ext Only_Large">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1189039" y="2125663"/>
            <a:ext cx="10058400" cy="912813"/>
          </a:xfrm>
        </p:spPr>
        <p:txBody>
          <a:bodyPr/>
          <a:lstStyle>
            <a:lvl1pPr>
              <a:defRPr sz="4800"/>
            </a:lvl1pPr>
          </a:lstStyle>
          <a:p>
            <a:r>
              <a:rPr lang="en-US" dirty="0" smtClean="0"/>
              <a:t>Click to edit master title style</a:t>
            </a:r>
            <a:endParaRPr lang="en-US" dirty="0"/>
          </a:p>
        </p:txBody>
      </p:sp>
    </p:spTree>
    <p:extLst>
      <p:ext uri="{BB962C8B-B14F-4D97-AF65-F5344CB8AC3E}">
        <p14:creationId xmlns="" xmlns:p14="http://schemas.microsoft.com/office/powerpoint/2010/main" val="4098259364"/>
      </p:ext>
    </p:extLst>
  </p:cSld>
  <p:clrMapOvr>
    <a:masterClrMapping/>
  </p:clrMapOvr>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668482"/>
            <a:ext cx="2743200" cy="5027593"/>
          </a:xfrm>
        </p:spPr>
        <p:txBody>
          <a:bodyPr vert="horz" lIns="182880" tIns="146304" rIns="182880" bIns="146304" rtlCol="0">
            <a:noAutofit/>
          </a:bodyPr>
          <a:lstStyle>
            <a:lvl1pPr>
              <a:defRPr lang="en-US" sz="2400" dirty="0" smtClean="0">
                <a:latin typeface="+mn-lt"/>
                <a:ea typeface="+mj-ea"/>
                <a:cs typeface="+mj-cs"/>
              </a:defRPr>
            </a:lvl1pPr>
          </a:lstStyle>
          <a:p>
            <a:pPr lvl="0">
              <a:spcBef>
                <a:spcPct val="0"/>
              </a:spcBef>
            </a:pPr>
            <a:r>
              <a:rPr lang="en-US" smtClean="0"/>
              <a:t>Click to edit Master text styles</a:t>
            </a:r>
          </a:p>
        </p:txBody>
      </p:sp>
      <p:sp>
        <p:nvSpPr>
          <p:cNvPr id="3" name="Title 2"/>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 xmlns:p14="http://schemas.microsoft.com/office/powerpoint/2010/main" val="904185935"/>
      </p:ext>
    </p:extLst>
  </p:cSld>
  <p:clrMapOvr>
    <a:masterClrMapping/>
  </p:clrMapOvr>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wrap="square" lIns="182880" tIns="146304" rIns="182880" bIns="146304" anchor="ctr">
            <a:noAutofit/>
          </a:bodyPr>
          <a:lstStyle>
            <a:lvl1pPr>
              <a:lnSpc>
                <a:spcPct val="95000"/>
              </a:lnSpc>
              <a:spcBef>
                <a:spcPts val="0"/>
              </a:spcBef>
              <a:spcAft>
                <a:spcPts val="1632"/>
              </a:spcAft>
              <a:defRPr lang="en-US" sz="3600"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16"/>
              </a:spcBef>
              <a:defRPr sz="1900">
                <a:solidFill>
                  <a:srgbClr val="FFFFFF"/>
                </a:solidFill>
              </a:defRPr>
            </a:lvl2pPr>
            <a:lvl3pPr>
              <a:lnSpc>
                <a:spcPct val="100000"/>
              </a:lnSpc>
              <a:spcBef>
                <a:spcPts val="816"/>
              </a:spcBef>
              <a:defRPr sz="1900">
                <a:solidFill>
                  <a:srgbClr val="FFFFFF"/>
                </a:solidFill>
              </a:defRPr>
            </a:lvl3pPr>
            <a:lvl4pPr>
              <a:lnSpc>
                <a:spcPct val="100000"/>
              </a:lnSpc>
              <a:spcBef>
                <a:spcPts val="816"/>
              </a:spcBef>
              <a:defRPr sz="1900">
                <a:solidFill>
                  <a:srgbClr val="FFFFFF"/>
                </a:solidFill>
              </a:defRPr>
            </a:lvl4pPr>
            <a:lvl5pPr>
              <a:lnSpc>
                <a:spcPct val="100000"/>
              </a:lnSpc>
              <a:spcBef>
                <a:spcPts val="816"/>
              </a:spcBef>
              <a:defRPr sz="1900">
                <a:solidFill>
                  <a:srgbClr val="FFFFFF"/>
                </a:solidFill>
              </a:defRPr>
            </a:lvl5pPr>
          </a:lstStyle>
          <a:p>
            <a:pPr marL="0" lvl="0" indent="0" algn="l" defTabSz="914166" rtl="0" eaLnBrk="1" latinLnBrk="0" hangingPunct="1">
              <a:spcBef>
                <a:spcPct val="20000"/>
              </a:spcBef>
              <a:buFont typeface="Arial" pitchFamily="34" charset="0"/>
              <a:buNone/>
            </a:pPr>
            <a:r>
              <a:rPr lang="en-US" smtClean="0"/>
              <a:t>Click to edit Master text styles</a:t>
            </a:r>
          </a:p>
        </p:txBody>
      </p:sp>
      <p:sp>
        <p:nvSpPr>
          <p:cNvPr id="15" name="Title 1"/>
          <p:cNvSpPr>
            <a:spLocks noGrp="1"/>
          </p:cNvSpPr>
          <p:nvPr>
            <p:ph type="ctrTitle" hasCustomPrompt="1"/>
          </p:nvPr>
        </p:nvSpPr>
        <p:spPr>
          <a:xfrm>
            <a:off x="274638" y="1537563"/>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 xmlns:p14="http://schemas.microsoft.com/office/powerpoint/2010/main" val="4078959435"/>
      </p:ext>
    </p:extLst>
  </p:cSld>
  <p:clrMapOvr>
    <a:masterClrMapping/>
  </p:clrMapOvr>
  <p:timing>
    <p:tnLst>
      <p:par>
        <p:cTn id="1" dur="indefinite" restart="never" nodeType="tmRoot"/>
      </p:par>
    </p:tnLst>
  </p:timing>
  <p:extLst mod="1">
    <p:ext uri="{DCECCB84-F9BA-43D5-87BE-67443E8EF086}">
      <p15:sldGuideLst xmlns="" xmlns:p15="http://schemas.microsoft.com/office/powerpoint/2012/main">
        <p15:guide id="1" orient="horz" pos="2203">
          <p15:clr>
            <a:srgbClr val="FBAE40"/>
          </p15:clr>
        </p15:guide>
        <p15:guide id="2" pos="3053">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a:defRPr lang="en-US" sz="3600"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914166" rtl="0" eaLnBrk="1" latinLnBrk="0" hangingPunct="1">
              <a:spcBef>
                <a:spcPct val="20000"/>
              </a:spcBef>
              <a:spcAft>
                <a:spcPts val="1632"/>
              </a:spcAft>
              <a:buFont typeface="Arial" pitchFamily="34" charset="0"/>
              <a:buNone/>
            </a:pPr>
            <a:r>
              <a:rPr lang="en-US" smtClean="0"/>
              <a:t>Click to edit Master text styles</a:t>
            </a:r>
          </a:p>
        </p:txBody>
      </p:sp>
      <p:sp>
        <p:nvSpPr>
          <p:cNvPr id="6" name="Text Placeholder 8"/>
          <p:cNvSpPr>
            <a:spLocks noGrp="1"/>
          </p:cNvSpPr>
          <p:nvPr>
            <p:ph type="body" sz="quarter" idx="16" hasCustomPrompt="1"/>
          </p:nvPr>
        </p:nvSpPr>
        <p:spPr>
          <a:xfrm>
            <a:off x="274641" y="296864"/>
            <a:ext cx="11887199" cy="914400"/>
          </a:xfrm>
        </p:spPr>
        <p:txBody>
          <a:bodyPr vert="horz" lIns="182880" tIns="146304" rIns="182880" bIns="146304" rtlCol="0" anchor="t">
            <a:noAutofit/>
          </a:bodyPr>
          <a:lstStyle>
            <a:lvl1pPr>
              <a:defRPr lang="en-US" sz="4800" dirty="0" smtClean="0">
                <a:ea typeface="+mj-ea"/>
                <a:cs typeface="+mj-cs"/>
              </a:defRPr>
            </a:lvl1pPr>
          </a:lstStyle>
          <a:p>
            <a:pPr lvl="0">
              <a:spcBef>
                <a:spcPct val="0"/>
              </a:spcBef>
            </a:pPr>
            <a:r>
              <a:rPr lang="en-US" dirty="0" smtClean="0"/>
              <a:t>Click to edit master text styles</a:t>
            </a:r>
          </a:p>
        </p:txBody>
      </p:sp>
      <p:sp>
        <p:nvSpPr>
          <p:cNvPr id="5" name="Title 1"/>
          <p:cNvSpPr>
            <a:spLocks noGrp="1"/>
          </p:cNvSpPr>
          <p:nvPr>
            <p:ph type="ctrTitle" hasCustomPrompt="1"/>
          </p:nvPr>
        </p:nvSpPr>
        <p:spPr>
          <a:xfrm>
            <a:off x="274638" y="1537564"/>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 xmlns:p14="http://schemas.microsoft.com/office/powerpoint/2010/main" val="2021423756"/>
      </p:ext>
    </p:extLst>
  </p:cSld>
  <p:clrMapOvr>
    <a:masterClrMapping/>
  </p:clrMapOvr>
  <p:timing>
    <p:tnLst>
      <p:par>
        <p:cTn id="1" dur="indefinite" restart="never" nodeType="tmRoot"/>
      </p:par>
    </p:tnLst>
  </p:timing>
  <p:extLst mod="1">
    <p:ext uri="{DCECCB84-F9BA-43D5-87BE-67443E8EF086}">
      <p15:sldGuideLst xmlns="" xmlns:p15="http://schemas.microsoft.com/office/powerpoint/2012/main">
        <p15:guide id="1" orient="horz" pos="2203">
          <p15:clr>
            <a:srgbClr val="FBAE40"/>
          </p15:clr>
        </p15:guide>
        <p15:guide id="2" pos="3053">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0" tIns="0" rIns="0" bIns="0" rtlCol="0" anchor="ctr">
            <a:noAutofit/>
          </a:bodyPr>
          <a:lstStyle>
            <a:lvl1pPr>
              <a:defRPr lang="en-US" sz="3600" kern="1200" dirty="0" smtClean="0">
                <a:gradFill>
                  <a:gsLst>
                    <a:gs pos="0">
                      <a:schemeClr val="tx1"/>
                    </a:gs>
                    <a:gs pos="100000">
                      <a:schemeClr val="tx1"/>
                    </a:gs>
                  </a:gsLst>
                  <a:lin ang="5400000" scaled="0"/>
                </a:gradFill>
                <a:latin typeface="+mj-lt"/>
                <a:ea typeface="+mn-ea"/>
                <a:cs typeface="+mn-cs"/>
              </a:defRPr>
            </a:lvl1pPr>
          </a:lstStyle>
          <a:p>
            <a:pPr marL="0" lvl="0" indent="0" algn="l" defTabSz="914166" rtl="0" eaLnBrk="1" latinLnBrk="0" hangingPunct="1">
              <a:spcBef>
                <a:spcPct val="20000"/>
              </a:spcBef>
              <a:buFont typeface="Arial" pitchFamily="34" charset="0"/>
              <a:buNone/>
            </a:pPr>
            <a:r>
              <a:rPr lang="en-US" smtClean="0"/>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1"/>
          <a:lstStyle/>
          <a:p>
            <a:r>
              <a:rPr lang="en-US" smtClean="0"/>
              <a:t>Click icon to add picture</a:t>
            </a:r>
            <a:endParaRPr lang="en-US" dirty="0"/>
          </a:p>
        </p:txBody>
      </p:sp>
      <p:sp>
        <p:nvSpPr>
          <p:cNvPr id="2" name="Title 1"/>
          <p:cNvSpPr>
            <a:spLocks noGrp="1"/>
          </p:cNvSpPr>
          <p:nvPr>
            <p:ph type="title" hasCustomPrompt="1"/>
          </p:nvPr>
        </p:nvSpPr>
        <p:spPr/>
        <p:txBody>
          <a:bodyPr lIns="0" tIns="0" rIns="0" bIns="0"/>
          <a:lstStyle/>
          <a:p>
            <a:r>
              <a:rPr lang="en-US" dirty="0" smtClean="0"/>
              <a:t>Click to edit master title style</a:t>
            </a:r>
            <a:endParaRPr lang="en-US" dirty="0"/>
          </a:p>
        </p:txBody>
      </p:sp>
    </p:spTree>
    <p:extLst>
      <p:ext uri="{BB962C8B-B14F-4D97-AF65-F5344CB8AC3E}">
        <p14:creationId xmlns="" xmlns:p14="http://schemas.microsoft.com/office/powerpoint/2010/main" val="1667604029"/>
      </p:ext>
    </p:extLst>
  </p:cSld>
  <p:clrMapOvr>
    <a:masterClrMapping/>
  </p:clrMapOvr>
  <p:timing>
    <p:tnLst>
      <p:par>
        <p:cTn id="1" dur="indefinite" restart="never" nodeType="tmRoot"/>
      </p:par>
    </p:tnLst>
  </p:timing>
  <p:extLst>
    <p:ext uri="{DCECCB84-F9BA-43D5-87BE-67443E8EF086}">
      <p15:sldGuideLst xmlns="" xmlns:p15="http://schemas.microsoft.com/office/powerpoint/2012/main">
        <p15:guide id="1" orient="horz" pos="2203" userDrawn="1">
          <p15:clr>
            <a:srgbClr val="FBAE40"/>
          </p15:clr>
        </p15:guide>
        <p15:guide id="2" pos="3053" userDrawn="1">
          <p15:clr>
            <a:srgbClr val="FBAE4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a:defRPr lang="en-US" sz="3600" kern="1200" dirty="0" smtClean="0">
                <a:gradFill>
                  <a:gsLst>
                    <a:gs pos="12264">
                      <a:schemeClr val="tx1">
                        <a:lumMod val="75000"/>
                        <a:lumOff val="25000"/>
                      </a:schemeClr>
                    </a:gs>
                    <a:gs pos="71000">
                      <a:schemeClr val="tx1">
                        <a:lumMod val="75000"/>
                        <a:lumOff val="25000"/>
                      </a:schemeClr>
                    </a:gs>
                  </a:gsLst>
                  <a:lin ang="5400000" scaled="0"/>
                </a:gradFill>
                <a:latin typeface="+mj-lt"/>
                <a:ea typeface="+mn-ea"/>
                <a:cs typeface="+mn-cs"/>
              </a:defRPr>
            </a:lvl1pPr>
          </a:lstStyle>
          <a:p>
            <a:pPr marL="0" lvl="0" indent="0" algn="l" defTabSz="914166" rtl="0" eaLnBrk="1" latinLnBrk="0" hangingPunct="1">
              <a:spcBef>
                <a:spcPct val="20000"/>
              </a:spcBef>
              <a:buFont typeface="Arial" pitchFamily="34" charset="0"/>
              <a:buNone/>
            </a:pPr>
            <a:r>
              <a:rPr lang="en-US" smtClean="0"/>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lstStyle/>
          <a:p>
            <a:r>
              <a:rPr lang="en-US" smtClean="0"/>
              <a:t>Click icon to add picture</a:t>
            </a:r>
            <a:endParaRPr lang="en-US" dirty="0"/>
          </a:p>
        </p:txBody>
      </p:sp>
      <p:sp>
        <p:nvSpPr>
          <p:cNvPr id="3" name="Title 2"/>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 xmlns:p14="http://schemas.microsoft.com/office/powerpoint/2010/main" val="4272427675"/>
      </p:ext>
    </p:extLst>
  </p:cSld>
  <p:clrMapOvr>
    <a:masterClrMapping/>
  </p:clrMapOvr>
  <p:timing>
    <p:tnLst>
      <p:par>
        <p:cTn id="1" dur="indefinite" restart="never" nodeType="tmRoot"/>
      </p:par>
    </p:tnLst>
  </p:timing>
  <p:extLst mod="1">
    <p:ext uri="{DCECCB84-F9BA-43D5-87BE-67443E8EF086}">
      <p15:sldGuideLst xmlns="" xmlns:p15="http://schemas.microsoft.com/office/powerpoint/2012/main">
        <p15:guide id="1" orient="horz" pos="2203">
          <p15:clr>
            <a:srgbClr val="FBAE40"/>
          </p15:clr>
        </p15:guide>
        <p15:guide id="2" pos="3053">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1_Title &amp; Content_with Subtitle">
    <p:spTree>
      <p:nvGrpSpPr>
        <p:cNvPr id="1" name=""/>
        <p:cNvGrpSpPr/>
        <p:nvPr/>
      </p:nvGrpSpPr>
      <p:grpSpPr>
        <a:xfrm>
          <a:off x="0" y="0"/>
          <a:ext cx="0" cy="0"/>
          <a:chOff x="0" y="0"/>
          <a:chExt cx="0" cy="0"/>
        </a:xfrm>
      </p:grpSpPr>
      <p:sp>
        <p:nvSpPr>
          <p:cNvPr id="3" name="Content Placeholder 4"/>
          <p:cNvSpPr>
            <a:spLocks noGrp="1"/>
          </p:cNvSpPr>
          <p:nvPr>
            <p:ph sz="quarter" idx="14"/>
          </p:nvPr>
        </p:nvSpPr>
        <p:spPr>
          <a:xfrm>
            <a:off x="274638" y="1668462"/>
            <a:ext cx="11887200" cy="5029201"/>
          </a:xfrm>
        </p:spPr>
        <p:txBody>
          <a:bodyPr>
            <a:normAutofit/>
          </a:bodyPr>
          <a:lstStyle>
            <a:lvl1pPr>
              <a:spcAft>
                <a:spcPts val="816"/>
              </a:spcAft>
              <a:defRPr sz="2400">
                <a:latin typeface="Consolas" pitchFamily="49" charset="0"/>
                <a:cs typeface="Consolas" pitchFamily="49" charset="0"/>
              </a:defRPr>
            </a:lvl1pPr>
            <a:lvl2pPr>
              <a:spcAft>
                <a:spcPts val="816"/>
              </a:spcAft>
              <a:defRPr sz="2400">
                <a:latin typeface="Consolas" pitchFamily="49" charset="0"/>
                <a:cs typeface="Consolas" pitchFamily="49" charset="0"/>
              </a:defRPr>
            </a:lvl2pPr>
            <a:lvl3pPr>
              <a:spcAft>
                <a:spcPts val="816"/>
              </a:spcAft>
              <a:defRPr sz="2400">
                <a:latin typeface="Consolas" pitchFamily="49" charset="0"/>
                <a:cs typeface="Consolas" pitchFamily="49" charset="0"/>
              </a:defRPr>
            </a:lvl3pPr>
          </a:lstStyle>
          <a:p>
            <a:pPr lvl="0"/>
            <a:r>
              <a:rPr lang="en-US" smtClean="0"/>
              <a:t>Click to edit Master text styles</a:t>
            </a:r>
          </a:p>
          <a:p>
            <a:pPr lvl="1"/>
            <a:r>
              <a:rPr lang="en-US" smtClean="0"/>
              <a:t>Second level</a:t>
            </a:r>
          </a:p>
          <a:p>
            <a:pPr lvl="2"/>
            <a:r>
              <a:rPr lang="en-US" smtClean="0"/>
              <a:t>Third level</a:t>
            </a:r>
          </a:p>
        </p:txBody>
      </p:sp>
      <p:sp>
        <p:nvSpPr>
          <p:cNvPr id="4" name="Title 3"/>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 xmlns:p14="http://schemas.microsoft.com/office/powerpoint/2010/main" val="2125459883"/>
      </p:ext>
    </p:extLst>
  </p:cSld>
  <p:clrMapOvr>
    <a:masterClrMapping/>
  </p:clrMapOvr>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Blank Layout">
    <p:spTree>
      <p:nvGrpSpPr>
        <p:cNvPr id="1" name=""/>
        <p:cNvGrpSpPr/>
        <p:nvPr/>
      </p:nvGrpSpPr>
      <p:grpSpPr>
        <a:xfrm>
          <a:off x="0" y="0"/>
          <a:ext cx="0" cy="0"/>
          <a:chOff x="0" y="0"/>
          <a:chExt cx="0" cy="0"/>
        </a:xfrm>
      </p:grpSpPr>
    </p:spTree>
    <p:extLst>
      <p:ext uri="{BB962C8B-B14F-4D97-AF65-F5344CB8AC3E}">
        <p14:creationId xmlns="" xmlns:p14="http://schemas.microsoft.com/office/powerpoint/2010/main" val="106612899"/>
      </p:ext>
    </p:extLst>
  </p:cSld>
  <p:clrMapOvr>
    <a:masterClrMapping/>
  </p:clrMapOvr>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1_Logo on Background">
    <p:spTree>
      <p:nvGrpSpPr>
        <p:cNvPr id="1" name=""/>
        <p:cNvGrpSpPr/>
        <p:nvPr/>
      </p:nvGrpSpPr>
      <p:grpSpPr>
        <a:xfrm>
          <a:off x="0" y="0"/>
          <a:ext cx="0" cy="0"/>
          <a:chOff x="0" y="0"/>
          <a:chExt cx="0" cy="0"/>
        </a:xfrm>
      </p:grpSpPr>
      <p:sp>
        <p:nvSpPr>
          <p:cNvPr id="3" name="Text Box 3"/>
          <p:cNvSpPr txBox="1">
            <a:spLocks noChangeArrowheads="1"/>
          </p:cNvSpPr>
          <p:nvPr userDrawn="1"/>
        </p:nvSpPr>
        <p:spPr bwMode="blackWhite">
          <a:xfrm>
            <a:off x="273050" y="6079032"/>
            <a:ext cx="8459787" cy="726353"/>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rgbClr val="000000">
                        <a:lumMod val="75000"/>
                        <a:lumOff val="25000"/>
                      </a:srgbClr>
                    </a:gs>
                    <a:gs pos="100000">
                      <a:srgbClr val="000000">
                        <a:lumMod val="75000"/>
                        <a:lumOff val="25000"/>
                      </a:srgbClr>
                    </a:gs>
                  </a:gsLst>
                  <a:lin ang="5400000" scaled="0"/>
                </a:gradFill>
                <a:cs typeface="Segoe UI" pitchFamily="34" charset="0"/>
              </a:rPr>
              <a:t>© </a:t>
            </a:r>
            <a:r>
              <a:rPr lang="en-US" sz="700" dirty="0" smtClean="0">
                <a:gradFill>
                  <a:gsLst>
                    <a:gs pos="0">
                      <a:srgbClr val="000000">
                        <a:lumMod val="75000"/>
                        <a:lumOff val="25000"/>
                      </a:srgbClr>
                    </a:gs>
                    <a:gs pos="100000">
                      <a:srgbClr val="000000">
                        <a:lumMod val="75000"/>
                        <a:lumOff val="25000"/>
                      </a:srgbClr>
                    </a:gs>
                  </a:gsLst>
                  <a:lin ang="5400000" scaled="0"/>
                </a:gradFill>
                <a:cs typeface="Segoe UI" pitchFamily="34" charset="0"/>
              </a:rPr>
              <a:t>2013 </a:t>
            </a:r>
            <a:r>
              <a:rPr lang="en-US" sz="700" dirty="0">
                <a:gradFill>
                  <a:gsLst>
                    <a:gs pos="0">
                      <a:srgbClr val="000000">
                        <a:lumMod val="75000"/>
                        <a:lumOff val="25000"/>
                      </a:srgbClr>
                    </a:gs>
                    <a:gs pos="100000">
                      <a:srgbClr val="000000">
                        <a:lumMod val="75000"/>
                        <a:lumOff val="25000"/>
                      </a:srgbClr>
                    </a:gs>
                  </a:gsLst>
                  <a:lin ang="5400000" scaled="0"/>
                </a:gradFill>
                <a:cs typeface="Segoe UI" pitchFamily="34" charset="0"/>
              </a:rPr>
              <a:t>Microsoft Corporation. All rights reserved. Microsoft, Windows, Windows Vista and other product names are or may be registered trademarks and/or trademarks in the U.S. and/or other countries.</a:t>
            </a:r>
          </a:p>
          <a:p>
            <a:pPr defTabSz="932290" eaLnBrk="0" hangingPunct="0"/>
            <a:r>
              <a:rPr lang="en-US" sz="700" dirty="0">
                <a:gradFill>
                  <a:gsLst>
                    <a:gs pos="0">
                      <a:srgbClr val="000000">
                        <a:lumMod val="75000"/>
                        <a:lumOff val="25000"/>
                      </a:srgbClr>
                    </a:gs>
                    <a:gs pos="100000">
                      <a:srgbClr val="000000">
                        <a:lumMod val="75000"/>
                        <a:lumOff val="25000"/>
                      </a:srgbClr>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6" name="Picture 5"/>
          <p:cNvPicPr>
            <a:picLocks noChangeAspect="1"/>
          </p:cNvPicPr>
          <p:nvPr userDrawn="1"/>
        </p:nvPicPr>
        <p:blipFill>
          <a:blip r:embed="rId2">
            <a:extLst>
              <a:ext uri="{28A0092B-C50C-407E-A947-70E740481C1C}">
                <a14:useLocalDpi xmlns="" xmlns:a14="http://schemas.microsoft.com/office/drawing/2010/main" val="0"/>
              </a:ext>
            </a:extLst>
          </a:blip>
          <a:stretch>
            <a:fillRect/>
          </a:stretch>
        </p:blipFill>
        <p:spPr>
          <a:xfrm>
            <a:off x="459232" y="3103733"/>
            <a:ext cx="3687046" cy="787059"/>
          </a:xfrm>
          <a:prstGeom prst="rect">
            <a:avLst/>
          </a:prstGeom>
        </p:spPr>
      </p:pic>
    </p:spTree>
    <p:extLst>
      <p:ext uri="{BB962C8B-B14F-4D97-AF65-F5344CB8AC3E}">
        <p14:creationId xmlns="" xmlns:p14="http://schemas.microsoft.com/office/powerpoint/2010/main" val="3328434339"/>
      </p:ext>
    </p:extLst>
  </p:cSld>
  <p:clrMapOvr>
    <a:masterClrMapping/>
  </p:clrMapOvr>
  <p:timing>
    <p:tnLst>
      <p:par>
        <p:cTn id="1" dur="indefinite" restart="never" nodeType="tmRoot"/>
      </p:par>
    </p:tnLst>
  </p:timing>
  <p:extLst mod="1">
    <p:ext uri="{DCECCB84-F9BA-43D5-87BE-67443E8EF086}">
      <p15:sldGuideLst xmlns="" xmlns:p15="http://schemas.microsoft.com/office/powerpoint/2012/main">
        <p15:guide id="1" orient="horz" pos="2203">
          <p15:clr>
            <a:srgbClr val="FBAE40"/>
          </p15:clr>
        </p15:guide>
        <p15:guide id="2" pos="3917">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sp>
        <p:nvSpPr>
          <p:cNvPr id="7" name="Freeform 6"/>
          <p:cNvSpPr>
            <a:spLocks noEditPoints="1"/>
          </p:cNvSpPr>
          <p:nvPr userDrawn="1"/>
        </p:nvSpPr>
        <p:spPr bwMode="black">
          <a:xfrm>
            <a:off x="2137568" y="2473325"/>
            <a:ext cx="8161338"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pic>
        <p:nvPicPr>
          <p:cNvPr id="6" name="Picture 5"/>
          <p:cNvPicPr>
            <a:picLocks noChangeAspect="1"/>
          </p:cNvPicPr>
          <p:nvPr userDrawn="1"/>
        </p:nvPicPr>
        <p:blipFill>
          <a:blip r:embed="rId2">
            <a:extLst>
              <a:ext uri="{28A0092B-C50C-407E-A947-70E740481C1C}">
                <a14:useLocalDpi xmlns="" xmlns:a14="http://schemas.microsoft.com/office/drawing/2010/main" val="0"/>
              </a:ext>
            </a:extLst>
          </a:blip>
          <a:stretch>
            <a:fillRect/>
          </a:stretch>
        </p:blipFill>
        <p:spPr bwMode="invGray">
          <a:xfrm>
            <a:off x="10129837" y="6126162"/>
            <a:ext cx="1849602" cy="394827"/>
          </a:xfrm>
          <a:prstGeom prst="rect">
            <a:avLst/>
          </a:prstGeom>
          <a:noFill/>
          <a:ln>
            <a:noFill/>
          </a:ln>
        </p:spPr>
      </p:pic>
    </p:spTree>
    <p:extLst>
      <p:ext uri="{BB962C8B-B14F-4D97-AF65-F5344CB8AC3E}">
        <p14:creationId xmlns="" xmlns:p14="http://schemas.microsoft.com/office/powerpoint/2010/main" val="2776985644"/>
      </p:ext>
    </p:extLst>
  </p:cSld>
  <p:clrMapOvr>
    <a:masterClrMapping/>
  </p:clrMapOvr>
  <p:timing>
    <p:tnLst>
      <p:par>
        <p:cTn id="1" dur="indefinite" restart="never" nodeType="tmRoot"/>
      </p:par>
    </p:tnLst>
  </p:timing>
  <p:extLst mod="1">
    <p:ext uri="{DCECCB84-F9BA-43D5-87BE-67443E8EF086}">
      <p15:sldGuideLst xmlns="" xmlns:p15="http://schemas.microsoft.com/office/powerpoint/2012/main">
        <p15:guide id="1" orient="horz" pos="2203">
          <p15:clr>
            <a:srgbClr val="FBAE40"/>
          </p15:clr>
        </p15:guide>
        <p15:guide id="2" pos="3917">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74638" y="3040063"/>
            <a:ext cx="11887200" cy="914400"/>
          </a:xfrm>
        </p:spPr>
        <p:txBody>
          <a:bodyPr lIns="182880" tIns="146304" rIns="182880" bIns="146304" anchor="ctr">
            <a:noAutofit/>
          </a:bodyPr>
          <a:lstStyle>
            <a:lvl1pPr>
              <a:lnSpc>
                <a:spcPct val="90000"/>
              </a:lnSpc>
              <a:defRPr sz="6600" spc="0" baseline="0">
                <a:gradFill>
                  <a:gsLst>
                    <a:gs pos="0">
                      <a:srgbClr val="404040"/>
                    </a:gs>
                    <a:gs pos="100000">
                      <a:schemeClr val="tx1">
                        <a:lumMod val="75000"/>
                        <a:lumOff val="25000"/>
                      </a:schemeClr>
                    </a:gs>
                  </a:gsLst>
                  <a:lin ang="5400000" scaled="0"/>
                </a:gradFill>
                <a:latin typeface="Segoe UI Light" pitchFamily="34" charset="0"/>
                <a:cs typeface="Segoe UI Light" pitchFamily="34" charset="0"/>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274640" y="5783263"/>
            <a:ext cx="7315199" cy="914400"/>
          </a:xfrm>
        </p:spPr>
        <p:txBody>
          <a:bodyPr lIns="182880" tIns="146304" rIns="182880" bIns="146304" anchor="b">
            <a:noAutofit/>
          </a:bodyPr>
          <a:lstStyle>
            <a:lvl1pPr marL="0" indent="0" algn="l">
              <a:lnSpc>
                <a:spcPct val="90000"/>
              </a:lnSpc>
              <a:spcBef>
                <a:spcPts val="0"/>
              </a:spcBef>
              <a:buNone/>
              <a:defRPr sz="2800" b="0" spc="-52" baseline="0">
                <a:gradFill>
                  <a:gsLst>
                    <a:gs pos="0">
                      <a:schemeClr val="tx1">
                        <a:lumMod val="75000"/>
                        <a:lumOff val="25000"/>
                      </a:schemeClr>
                    </a:gs>
                    <a:gs pos="100000">
                      <a:schemeClr val="tx1">
                        <a:lumMod val="75000"/>
                        <a:lumOff val="25000"/>
                      </a:schemeClr>
                    </a:gs>
                  </a:gsLst>
                  <a:lin ang="5400000" scaled="0"/>
                </a:gradFill>
                <a:latin typeface="+mn-lt"/>
                <a:cs typeface="Segoe UI" pitchFamily="34" charset="0"/>
              </a:defRPr>
            </a:lvl1pPr>
            <a:lvl2pPr marL="466207" indent="0" algn="ctr">
              <a:buNone/>
              <a:defRPr>
                <a:solidFill>
                  <a:schemeClr val="tx1">
                    <a:tint val="75000"/>
                  </a:schemeClr>
                </a:solidFill>
              </a:defRPr>
            </a:lvl2pPr>
            <a:lvl3pPr marL="932411" indent="0" algn="ctr">
              <a:buNone/>
              <a:defRPr>
                <a:solidFill>
                  <a:schemeClr val="tx1">
                    <a:tint val="75000"/>
                  </a:schemeClr>
                </a:solidFill>
              </a:defRPr>
            </a:lvl3pPr>
            <a:lvl4pPr marL="1398619" indent="0" algn="ctr">
              <a:buNone/>
              <a:defRPr>
                <a:solidFill>
                  <a:schemeClr val="tx1">
                    <a:tint val="75000"/>
                  </a:schemeClr>
                </a:solidFill>
              </a:defRPr>
            </a:lvl4pPr>
            <a:lvl5pPr marL="1864824" indent="0" algn="ctr">
              <a:buNone/>
              <a:defRPr>
                <a:solidFill>
                  <a:schemeClr val="tx1">
                    <a:tint val="75000"/>
                  </a:schemeClr>
                </a:solidFill>
              </a:defRPr>
            </a:lvl5pPr>
            <a:lvl6pPr marL="2331032" indent="0" algn="ctr">
              <a:buNone/>
              <a:defRPr>
                <a:solidFill>
                  <a:schemeClr val="tx1">
                    <a:tint val="75000"/>
                  </a:schemeClr>
                </a:solidFill>
              </a:defRPr>
            </a:lvl6pPr>
            <a:lvl7pPr marL="2797234" indent="0" algn="ctr">
              <a:buNone/>
              <a:defRPr>
                <a:solidFill>
                  <a:schemeClr val="tx1">
                    <a:tint val="75000"/>
                  </a:schemeClr>
                </a:solidFill>
              </a:defRPr>
            </a:lvl7pPr>
            <a:lvl8pPr marL="3263441" indent="0" algn="ctr">
              <a:buNone/>
              <a:defRPr>
                <a:solidFill>
                  <a:schemeClr val="tx1">
                    <a:tint val="75000"/>
                  </a:schemeClr>
                </a:solidFill>
              </a:defRPr>
            </a:lvl8pPr>
            <a:lvl9pPr marL="3729649" indent="0" algn="ctr">
              <a:buNone/>
              <a:defRPr>
                <a:solidFill>
                  <a:schemeClr val="tx1">
                    <a:tint val="75000"/>
                  </a:schemeClr>
                </a:solidFill>
              </a:defRPr>
            </a:lvl9pPr>
          </a:lstStyle>
          <a:p>
            <a:r>
              <a:rPr lang="en-US" smtClean="0"/>
              <a:t>Click to edit Master subtitle style</a:t>
            </a:r>
            <a:endParaRPr lang="en-US" dirty="0"/>
          </a:p>
        </p:txBody>
      </p:sp>
      <p:sp>
        <p:nvSpPr>
          <p:cNvPr id="7" name="Freeform 6"/>
          <p:cNvSpPr>
            <a:spLocks noChangeAspect="1" noEditPoints="1"/>
          </p:cNvSpPr>
          <p:nvPr userDrawn="1"/>
        </p:nvSpPr>
        <p:spPr bwMode="black">
          <a:xfrm>
            <a:off x="10332993" y="6103269"/>
            <a:ext cx="1639861" cy="411480"/>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Tree>
    <p:extLst>
      <p:ext uri="{BB962C8B-B14F-4D97-AF65-F5344CB8AC3E}">
        <p14:creationId xmlns="" xmlns:p14="http://schemas.microsoft.com/office/powerpoint/2010/main" val="1316726376"/>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74638" y="2307518"/>
            <a:ext cx="1563194"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smtClean="0"/>
              <a:t>Click icon to add picture</a:t>
            </a:r>
            <a:endParaRPr lang="en-US" dirty="0"/>
          </a:p>
        </p:txBody>
      </p:sp>
      <p:sp>
        <p:nvSpPr>
          <p:cNvPr id="8" name="Picture Placeholder 12"/>
          <p:cNvSpPr>
            <a:spLocks noGrp="1"/>
          </p:cNvSpPr>
          <p:nvPr>
            <p:ph type="pic" sz="quarter" idx="18"/>
          </p:nvPr>
        </p:nvSpPr>
        <p:spPr>
          <a:xfrm>
            <a:off x="4745014" y="2301239"/>
            <a:ext cx="3232905"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600"/>
            </a:lvl1pPr>
          </a:lstStyle>
          <a:p>
            <a:r>
              <a:rPr lang="en-US" smtClean="0"/>
              <a:t>Click icon to add picture</a:t>
            </a:r>
            <a:endParaRPr lang="en-US" dirty="0"/>
          </a:p>
        </p:txBody>
      </p:sp>
      <p:sp>
        <p:nvSpPr>
          <p:cNvPr id="9" name="Picture Placeholder 12"/>
          <p:cNvSpPr>
            <a:spLocks noGrp="1"/>
          </p:cNvSpPr>
          <p:nvPr>
            <p:ph type="pic" sz="quarter" idx="19"/>
          </p:nvPr>
        </p:nvSpPr>
        <p:spPr>
          <a:xfrm>
            <a:off x="8258122" y="2302035"/>
            <a:ext cx="3903716"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600"/>
            </a:lvl1pPr>
          </a:lstStyle>
          <a:p>
            <a:r>
              <a:rPr lang="en-US" smtClean="0"/>
              <a:t>Click icon to add picture</a:t>
            </a:r>
            <a:endParaRPr lang="en-US" dirty="0"/>
          </a:p>
        </p:txBody>
      </p:sp>
      <p:sp>
        <p:nvSpPr>
          <p:cNvPr id="10" name="Picture Placeholder 12"/>
          <p:cNvSpPr>
            <a:spLocks noGrp="1"/>
          </p:cNvSpPr>
          <p:nvPr>
            <p:ph type="pic" sz="quarter" idx="20"/>
          </p:nvPr>
        </p:nvSpPr>
        <p:spPr>
          <a:xfrm>
            <a:off x="2118039" y="2301050"/>
            <a:ext cx="2346769"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smtClean="0"/>
              <a:t>Click icon to add picture</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 xmlns:p14="http://schemas.microsoft.com/office/powerpoint/2010/main" val="534601358"/>
      </p:ext>
    </p:extLst>
  </p:cSld>
  <p:clrMapOvr>
    <a:masterClrMapping/>
  </p:clrMapOvr>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49"/>
            <a:ext cx="11887200" cy="5150227"/>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 xmlns:p14="http://schemas.microsoft.com/office/powerpoint/2010/main" val="11494733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1_Black Notes slide Layout">
    <p:bg bwMode="black">
      <p:bgRef idx="1001">
        <a:schemeClr val="bg1"/>
      </p:bgRef>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49"/>
            <a:ext cx="11887200" cy="5483225"/>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 xmlns:p14="http://schemas.microsoft.com/office/powerpoint/2010/main" val="40173958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1_Picture Shape &amp; Color Background w/ Title">
    <p:bg>
      <p:bgPr>
        <a:solidFill>
          <a:srgbClr val="00BCF2"/>
        </a:solidFill>
        <a:effectLst/>
      </p:bgPr>
    </p:bg>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5071753" y="3220267"/>
            <a:ext cx="6865972" cy="553998"/>
          </a:xfrm>
        </p:spPr>
        <p:txBody>
          <a:bodyPr vert="horz" lIns="0" tIns="0" rIns="0" bIns="0" rtlCol="0" anchor="ctr">
            <a:spAutoFit/>
          </a:bodyPr>
          <a:lstStyle>
            <a:lvl1pPr>
              <a:defRPr lang="en-US" dirty="0" smtClean="0">
                <a:solidFill>
                  <a:schemeClr val="bg1"/>
                </a:solidFill>
              </a:defRPr>
            </a:lvl1pPr>
          </a:lstStyle>
          <a:p>
            <a:pPr lvl="0"/>
            <a:r>
              <a:rPr lang="en-US" smtClean="0"/>
              <a:t>Click to edit Master text styles</a:t>
            </a:r>
          </a:p>
        </p:txBody>
      </p:sp>
      <p:sp>
        <p:nvSpPr>
          <p:cNvPr id="7" name="Picture Placeholder 12"/>
          <p:cNvSpPr>
            <a:spLocks noGrp="1"/>
          </p:cNvSpPr>
          <p:nvPr>
            <p:ph type="pic" sz="quarter" idx="16"/>
          </p:nvPr>
        </p:nvSpPr>
        <p:spPr>
          <a:xfrm>
            <a:off x="492277" y="1464187"/>
            <a:ext cx="4079164" cy="4066151"/>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1"/>
          <a:lstStyle/>
          <a:p>
            <a:r>
              <a:rPr lang="en-US" smtClean="0"/>
              <a:t>Click icon to add picture</a:t>
            </a:r>
            <a:endParaRPr lang="en-US" dirty="0"/>
          </a:p>
        </p:txBody>
      </p:sp>
      <p:sp>
        <p:nvSpPr>
          <p:cNvPr id="6" name="Text Placeholder 8"/>
          <p:cNvSpPr>
            <a:spLocks noGrp="1"/>
          </p:cNvSpPr>
          <p:nvPr>
            <p:ph type="body" sz="quarter" idx="17"/>
          </p:nvPr>
        </p:nvSpPr>
        <p:spPr>
          <a:xfrm>
            <a:off x="509551" y="513795"/>
            <a:ext cx="11428171" cy="742629"/>
          </a:xfrm>
        </p:spPr>
        <p:txBody>
          <a:bodyPr>
            <a:noAutofit/>
          </a:bodyPr>
          <a:lstStyle>
            <a:lvl1pPr>
              <a:lnSpc>
                <a:spcPct val="95000"/>
              </a:lnSpc>
              <a:defRPr sz="4896"/>
            </a:lvl1pPr>
          </a:lstStyle>
          <a:p>
            <a:pPr lvl="0"/>
            <a:r>
              <a:rPr lang="en-US" smtClean="0"/>
              <a:t>Click to edit Master text styles</a:t>
            </a:r>
          </a:p>
        </p:txBody>
      </p:sp>
    </p:spTree>
    <p:extLst>
      <p:ext uri="{BB962C8B-B14F-4D97-AF65-F5344CB8AC3E}">
        <p14:creationId xmlns="" xmlns:p14="http://schemas.microsoft.com/office/powerpoint/2010/main" val="1655808589"/>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amp; Content_with Subtitl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lIns="0" tIns="0" bIns="0"/>
          <a:lstStyle/>
          <a:p>
            <a:r>
              <a:rPr lang="en-US" dirty="0" smtClean="0"/>
              <a:t>Click to edit master title style</a:t>
            </a:r>
            <a:endParaRPr lang="en-US" dirty="0"/>
          </a:p>
        </p:txBody>
      </p:sp>
    </p:spTree>
    <p:extLst>
      <p:ext uri="{BB962C8B-B14F-4D97-AF65-F5344CB8AC3E}">
        <p14:creationId xmlns="" xmlns:p14="http://schemas.microsoft.com/office/powerpoint/2010/main" val="2200517451"/>
      </p:ext>
    </p:extLst>
  </p:cSld>
  <p:clrMapOvr>
    <a:masterClrMapping/>
  </p:clrMapOvr>
  <p:timing>
    <p:tnLst>
      <p:par>
        <p:cTn id="1" dur="indefinite" restart="never" nodeType="tmRoot"/>
      </p:par>
    </p:tn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Slide 1">
    <p:bg>
      <p:bgPr>
        <a:blipFill rotWithShape="1">
          <a:blip r:embed="rId2">
            <a:extLst>
              <a:ext uri="{28A0092B-C50C-407E-A947-70E740481C1C}">
                <a14:useLocalDpi xmlns="" xmlns:a14="http://schemas.microsoft.com/office/drawing/2010/main" val="0"/>
              </a:ext>
            </a:extLst>
          </a:blip>
          <a:stretch>
            <a:fillRect/>
          </a:stretch>
        </a:blipFill>
        <a:effectLst/>
      </p:bgPr>
    </p:bg>
    <p:spTree>
      <p:nvGrpSpPr>
        <p:cNvPr id="1" name=""/>
        <p:cNvGrpSpPr/>
        <p:nvPr/>
      </p:nvGrpSpPr>
      <p:grpSpPr>
        <a:xfrm>
          <a:off x="0" y="0"/>
          <a:ext cx="0" cy="0"/>
          <a:chOff x="0" y="0"/>
          <a:chExt cx="0" cy="0"/>
        </a:xfrm>
      </p:grpSpPr>
      <p:sp>
        <p:nvSpPr>
          <p:cNvPr id="13" name="Text Placeholder 4"/>
          <p:cNvSpPr>
            <a:spLocks noGrp="1"/>
          </p:cNvSpPr>
          <p:nvPr>
            <p:ph type="body" sz="quarter" idx="12" hasCustomPrompt="1"/>
          </p:nvPr>
        </p:nvSpPr>
        <p:spPr>
          <a:xfrm>
            <a:off x="274639" y="3150057"/>
            <a:ext cx="5348239" cy="896046"/>
          </a:xfrm>
          <a:noFill/>
        </p:spPr>
        <p:txBody>
          <a:bodyPr lIns="107564" tIns="80673" rIns="107564" bIns="80673">
            <a:noAutofit/>
          </a:bodyPr>
          <a:lstStyle>
            <a:lvl1pPr marL="0" indent="0">
              <a:spcBef>
                <a:spcPts val="0"/>
              </a:spcBef>
              <a:buNone/>
              <a:defRPr lang="en-US" sz="3600" kern="1200" spc="-52" baseline="0" dirty="0" smtClean="0">
                <a:gradFill>
                  <a:gsLst>
                    <a:gs pos="1250">
                      <a:schemeClr val="accent1"/>
                    </a:gs>
                    <a:gs pos="100000">
                      <a:schemeClr val="accent1"/>
                    </a:gs>
                  </a:gsLst>
                  <a:lin ang="5400000" scaled="0"/>
                </a:gradFill>
                <a:latin typeface="+mj-lt"/>
                <a:ea typeface="+mn-ea"/>
                <a:cs typeface="+mn-cs"/>
              </a:defRPr>
            </a:lvl1pPr>
          </a:lstStyle>
          <a:p>
            <a:pPr marL="0" marR="0" lvl="0" indent="0" algn="l" defTabSz="685365" rtl="0" eaLnBrk="1" fontAlgn="auto" latinLnBrk="0" hangingPunct="1">
              <a:lnSpc>
                <a:spcPct val="90000"/>
              </a:lnSpc>
              <a:spcBef>
                <a:spcPts val="0"/>
              </a:spcBef>
              <a:spcAft>
                <a:spcPts val="0"/>
              </a:spcAft>
              <a:buClrTx/>
              <a:buSzPct val="90000"/>
              <a:buFont typeface="Arial" pitchFamily="34" charset="0"/>
              <a:buNone/>
              <a:tabLst/>
            </a:pPr>
            <a:r>
              <a:rPr lang="en-US" dirty="0" smtClean="0"/>
              <a:t>Speaker name</a:t>
            </a:r>
          </a:p>
        </p:txBody>
      </p:sp>
      <p:sp>
        <p:nvSpPr>
          <p:cNvPr id="14" name="Title 1"/>
          <p:cNvSpPr>
            <a:spLocks noGrp="1"/>
          </p:cNvSpPr>
          <p:nvPr>
            <p:ph type="title" hasCustomPrompt="1"/>
          </p:nvPr>
        </p:nvSpPr>
        <p:spPr>
          <a:xfrm>
            <a:off x="274639" y="2133822"/>
            <a:ext cx="10058336" cy="966764"/>
          </a:xfrm>
          <a:noFill/>
        </p:spPr>
        <p:txBody>
          <a:bodyPr lIns="107564" tIns="67227" rIns="107564" bIns="67227" anchor="t" anchorCtr="0"/>
          <a:lstStyle>
            <a:lvl1pPr algn="l" defTabSz="685365" rtl="0" eaLnBrk="1" latinLnBrk="0" hangingPunct="1">
              <a:lnSpc>
                <a:spcPct val="90000"/>
              </a:lnSpc>
              <a:spcBef>
                <a:spcPct val="0"/>
              </a:spcBef>
              <a:buNone/>
              <a:defRPr lang="en-US" sz="6000" b="0" kern="1200" cap="none" spc="-113" baseline="0" dirty="0">
                <a:ln w="3175">
                  <a:noFill/>
                </a:ln>
                <a:gradFill>
                  <a:gsLst>
                    <a:gs pos="1250">
                      <a:schemeClr val="accent1"/>
                    </a:gs>
                    <a:gs pos="100000">
                      <a:schemeClr val="accent1"/>
                    </a:gs>
                  </a:gsLst>
                  <a:lin ang="5400000" scaled="0"/>
                </a:gradFill>
                <a:effectLst/>
                <a:latin typeface="+mj-lt"/>
                <a:ea typeface="+mn-ea"/>
                <a:cs typeface="Arial" charset="0"/>
              </a:defRPr>
            </a:lvl1pPr>
          </a:lstStyle>
          <a:p>
            <a:r>
              <a:rPr lang="en-US" dirty="0" smtClean="0"/>
              <a:t>Presentation title</a:t>
            </a:r>
            <a:endParaRPr lang="en-US" dirty="0"/>
          </a:p>
        </p:txBody>
      </p:sp>
      <p:pic>
        <p:nvPicPr>
          <p:cNvPr id="15" name="Picture 14"/>
          <p:cNvPicPr>
            <a:picLocks noChangeAspect="1"/>
          </p:cNvPicPr>
          <p:nvPr userDrawn="1"/>
        </p:nvPicPr>
        <p:blipFill>
          <a:blip r:embed="rId3">
            <a:extLst>
              <a:ext uri="{28A0092B-C50C-407E-A947-70E740481C1C}">
                <a14:useLocalDpi xmlns="" xmlns:a14="http://schemas.microsoft.com/office/drawing/2010/main" val="0"/>
              </a:ext>
            </a:extLst>
          </a:blip>
          <a:stretch>
            <a:fillRect/>
          </a:stretch>
        </p:blipFill>
        <p:spPr>
          <a:xfrm>
            <a:off x="-109728" y="73151"/>
            <a:ext cx="3584448" cy="1318329"/>
          </a:xfrm>
          <a:prstGeom prst="rect">
            <a:avLst/>
          </a:prstGeom>
        </p:spPr>
      </p:pic>
    </p:spTree>
    <p:extLst>
      <p:ext uri="{BB962C8B-B14F-4D97-AF65-F5344CB8AC3E}">
        <p14:creationId xmlns="" xmlns:p14="http://schemas.microsoft.com/office/powerpoint/2010/main" val="3971211533"/>
      </p:ext>
    </p:extLst>
  </p:cSld>
  <p:clrMapOvr>
    <a:masterClrMapping/>
  </p:clrMapOvr>
  <mc:AlternateContent xmlns:mc="http://schemas.openxmlformats.org/markup-compatibility/2006">
    <mc:Choice xmlns=""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3_Custom Layout">
    <p:bg>
      <p:bgPr>
        <a:blipFill rotWithShape="1">
          <a:blip r:embed="rId2">
            <a:extLst>
              <a:ext uri="{28A0092B-C50C-407E-A947-70E740481C1C}">
                <a14:useLocalDpi xmlns="" xmlns:a14="http://schemas.microsoft.com/office/drawing/2010/main" val="0"/>
              </a:ext>
            </a:extLst>
          </a:blip>
          <a:stretch>
            <a:fillRect/>
          </a:stretch>
        </a:blipFill>
        <a:effectLst/>
      </p:bgPr>
    </p:bg>
    <p:spTree>
      <p:nvGrpSpPr>
        <p:cNvPr id="1" name=""/>
        <p:cNvGrpSpPr/>
        <p:nvPr/>
      </p:nvGrpSpPr>
      <p:grpSpPr>
        <a:xfrm>
          <a:off x="0" y="0"/>
          <a:ext cx="0" cy="0"/>
          <a:chOff x="0" y="0"/>
          <a:chExt cx="0" cy="0"/>
        </a:xfrm>
      </p:grpSpPr>
      <p:sp>
        <p:nvSpPr>
          <p:cNvPr id="7" name="Text Placeholder 4"/>
          <p:cNvSpPr>
            <a:spLocks noGrp="1"/>
          </p:cNvSpPr>
          <p:nvPr>
            <p:ph type="body" sz="quarter" idx="12" hasCustomPrompt="1"/>
          </p:nvPr>
        </p:nvSpPr>
        <p:spPr>
          <a:xfrm>
            <a:off x="274639" y="3150057"/>
            <a:ext cx="5348239" cy="896046"/>
          </a:xfrm>
          <a:noFill/>
        </p:spPr>
        <p:txBody>
          <a:bodyPr lIns="107564" tIns="80673" rIns="107564" bIns="80673">
            <a:noAutofit/>
          </a:bodyPr>
          <a:lstStyle>
            <a:lvl1pPr marL="0" indent="0">
              <a:spcBef>
                <a:spcPts val="0"/>
              </a:spcBef>
              <a:buNone/>
              <a:defRPr lang="en-US" sz="3600" kern="1200" spc="-52" baseline="0" dirty="0" smtClean="0">
                <a:gradFill>
                  <a:gsLst>
                    <a:gs pos="1250">
                      <a:schemeClr val="accent1"/>
                    </a:gs>
                    <a:gs pos="100000">
                      <a:schemeClr val="accent1"/>
                    </a:gs>
                  </a:gsLst>
                  <a:lin ang="5400000" scaled="0"/>
                </a:gradFill>
                <a:latin typeface="+mj-lt"/>
                <a:ea typeface="+mn-ea"/>
                <a:cs typeface="+mn-cs"/>
              </a:defRPr>
            </a:lvl1pPr>
          </a:lstStyle>
          <a:p>
            <a:pPr marL="0" marR="0" lvl="0" indent="0" algn="l" defTabSz="685365" rtl="0" eaLnBrk="1" fontAlgn="auto" latinLnBrk="0" hangingPunct="1">
              <a:lnSpc>
                <a:spcPct val="90000"/>
              </a:lnSpc>
              <a:spcBef>
                <a:spcPts val="0"/>
              </a:spcBef>
              <a:spcAft>
                <a:spcPts val="0"/>
              </a:spcAft>
              <a:buClrTx/>
              <a:buSzPct val="90000"/>
              <a:buFont typeface="Arial" pitchFamily="34" charset="0"/>
              <a:buNone/>
              <a:tabLst/>
            </a:pPr>
            <a:r>
              <a:rPr lang="en-US" dirty="0" smtClean="0"/>
              <a:t>Speaker name</a:t>
            </a:r>
          </a:p>
        </p:txBody>
      </p:sp>
      <p:sp>
        <p:nvSpPr>
          <p:cNvPr id="8" name="Title 1"/>
          <p:cNvSpPr>
            <a:spLocks noGrp="1"/>
          </p:cNvSpPr>
          <p:nvPr>
            <p:ph type="title" hasCustomPrompt="1"/>
          </p:nvPr>
        </p:nvSpPr>
        <p:spPr>
          <a:xfrm>
            <a:off x="274639" y="2133822"/>
            <a:ext cx="10058336" cy="966764"/>
          </a:xfrm>
          <a:noFill/>
        </p:spPr>
        <p:txBody>
          <a:bodyPr lIns="107564" tIns="67227" rIns="107564" bIns="67227" anchor="t" anchorCtr="0"/>
          <a:lstStyle>
            <a:lvl1pPr algn="l" defTabSz="685365" rtl="0" eaLnBrk="1" latinLnBrk="0" hangingPunct="1">
              <a:lnSpc>
                <a:spcPct val="90000"/>
              </a:lnSpc>
              <a:spcBef>
                <a:spcPct val="0"/>
              </a:spcBef>
              <a:buNone/>
              <a:defRPr lang="en-US" sz="6000" b="0" kern="1200" cap="none" spc="-113" baseline="0" dirty="0">
                <a:ln w="3175">
                  <a:noFill/>
                </a:ln>
                <a:gradFill>
                  <a:gsLst>
                    <a:gs pos="1250">
                      <a:schemeClr val="accent1"/>
                    </a:gs>
                    <a:gs pos="100000">
                      <a:schemeClr val="accent1"/>
                    </a:gs>
                  </a:gsLst>
                  <a:lin ang="5400000" scaled="0"/>
                </a:gradFill>
                <a:effectLst/>
                <a:latin typeface="+mj-lt"/>
                <a:ea typeface="+mn-ea"/>
                <a:cs typeface="Arial" charset="0"/>
              </a:defRPr>
            </a:lvl1pPr>
          </a:lstStyle>
          <a:p>
            <a:r>
              <a:rPr lang="en-US" dirty="0" smtClean="0"/>
              <a:t>Presentation title</a:t>
            </a:r>
            <a:endParaRPr lang="en-US" dirty="0"/>
          </a:p>
        </p:txBody>
      </p:sp>
      <p:pic>
        <p:nvPicPr>
          <p:cNvPr id="10" name="Picture 9"/>
          <p:cNvPicPr>
            <a:picLocks noChangeAspect="1"/>
          </p:cNvPicPr>
          <p:nvPr userDrawn="1"/>
        </p:nvPicPr>
        <p:blipFill>
          <a:blip r:embed="rId3">
            <a:extLst>
              <a:ext uri="{28A0092B-C50C-407E-A947-70E740481C1C}">
                <a14:useLocalDpi xmlns="" xmlns:a14="http://schemas.microsoft.com/office/drawing/2010/main" val="0"/>
              </a:ext>
            </a:extLst>
          </a:blip>
          <a:stretch>
            <a:fillRect/>
          </a:stretch>
        </p:blipFill>
        <p:spPr>
          <a:xfrm>
            <a:off x="-109728" y="73151"/>
            <a:ext cx="3584448" cy="1318329"/>
          </a:xfrm>
          <a:prstGeom prst="rect">
            <a:avLst/>
          </a:prstGeom>
        </p:spPr>
      </p:pic>
    </p:spTree>
    <p:extLst>
      <p:ext uri="{BB962C8B-B14F-4D97-AF65-F5344CB8AC3E}">
        <p14:creationId xmlns="" xmlns:p14="http://schemas.microsoft.com/office/powerpoint/2010/main" val="1112140951"/>
      </p:ext>
    </p:extLst>
  </p:cSld>
  <p:clrMapOvr>
    <a:masterClrMapping/>
  </p:clrMapOvr>
  <p:transition>
    <p:fade/>
  </p:transition>
  <p:timing>
    <p:tnLst>
      <p:par>
        <p:cTn id="1" dur="indefinite" restart="never" nodeType="tmRoot"/>
      </p:par>
    </p:tnLst>
  </p:timing>
  <p:extLst>
    <p:ext uri="{DCECCB84-F9BA-43D5-87BE-67443E8EF086}">
      <p15:sldGuideLst xmlns="" xmlns:p15="http://schemas.microsoft.com/office/powerpoint/2012/main">
        <p15:guide id="1" pos="173">
          <p15:clr>
            <a:srgbClr val="FBAE40"/>
          </p15:clr>
        </p15:guide>
        <p15:guide id="2" pos="7661">
          <p15:clr>
            <a:srgbClr val="FBAE40"/>
          </p15:clr>
        </p15:guide>
        <p15:guide id="3" orient="horz" pos="4219">
          <p15:clr>
            <a:srgbClr val="FBAE40"/>
          </p15:clr>
        </p15:guide>
        <p15:guide id="4" orient="horz" pos="187">
          <p15:clr>
            <a:srgbClr val="FBAE40"/>
          </p15:clr>
        </p15:guide>
        <p15:guide id="5" orient="horz" pos="763">
          <p15:clr>
            <a:srgbClr val="FBAE40"/>
          </p15:clr>
        </p15:guide>
        <p15:guide id="6" orient="horz" pos="1339">
          <p15:clr>
            <a:srgbClr val="FBAE40"/>
          </p15:clr>
        </p15:guide>
        <p15:guide id="7" pos="749">
          <p15:clr>
            <a:srgbClr val="FBAE4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preserve="1" userDrawn="1">
  <p:cSld name="Title Slide_Option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3318519"/>
            <a:ext cx="11378776" cy="917255"/>
          </a:xfrm>
        </p:spPr>
        <p:txBody>
          <a:bodyPr anchor="b" anchorCtr="0">
            <a:spAutoFit/>
          </a:bodyPr>
          <a:lstStyle>
            <a:lvl1pPr>
              <a:defRPr sz="5290" spc="-113" baseline="0">
                <a:gradFill>
                  <a:gsLst>
                    <a:gs pos="25833">
                      <a:schemeClr val="tx1"/>
                    </a:gs>
                    <a:gs pos="36000">
                      <a:schemeClr val="tx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274638" y="4868863"/>
            <a:ext cx="11378776" cy="620901"/>
          </a:xfrm>
        </p:spPr>
        <p:txBody>
          <a:bodyPr>
            <a:spAutoFit/>
          </a:bodyPr>
          <a:lstStyle>
            <a:lvl1pPr marL="0" indent="0">
              <a:spcBef>
                <a:spcPts val="0"/>
              </a:spcBef>
              <a:buNone/>
              <a:defRPr sz="2351" spc="-52" baseline="0">
                <a:gradFill>
                  <a:gsLst>
                    <a:gs pos="25833">
                      <a:schemeClr val="tx1"/>
                    </a:gs>
                    <a:gs pos="36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 xmlns:p14="http://schemas.microsoft.com/office/powerpoint/2010/main" val="13187305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 xmlns:p14="http://schemas.microsoft.com/office/powerpoint/2010/main" val="280747758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1_Section Title Accent Color 1">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 xmlns:p14="http://schemas.microsoft.com/office/powerpoint/2010/main" val="227467174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2_Section Title Accent Color 1">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 xmlns:p14="http://schemas.microsoft.com/office/powerpoint/2010/main" val="163562877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preserve="1" userDrawn="1">
  <p:cSld name="Title Slide_Option 3">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3319055"/>
            <a:ext cx="11378776" cy="917255"/>
          </a:xfrm>
        </p:spPr>
        <p:txBody>
          <a:bodyPr anchor="b" anchorCtr="0">
            <a:spAutoFit/>
          </a:bodyPr>
          <a:lstStyle>
            <a:lvl1pPr>
              <a:defRPr sz="5290" spc="-113" baseline="0">
                <a:gradFill>
                  <a:gsLst>
                    <a:gs pos="1250">
                      <a:schemeClr val="accent1"/>
                    </a:gs>
                    <a:gs pos="100000">
                      <a:schemeClr val="accent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274638" y="4868863"/>
            <a:ext cx="11378776" cy="620901"/>
          </a:xfrm>
        </p:spPr>
        <p:txBody>
          <a:bodyPr>
            <a:spAutoFit/>
          </a:bodyPr>
          <a:lstStyle>
            <a:lvl1pPr marL="0" indent="0">
              <a:spcBef>
                <a:spcPts val="0"/>
              </a:spcBef>
              <a:buNone/>
              <a:defRPr sz="2351" spc="-52" baseline="0">
                <a:gradFill>
                  <a:gsLst>
                    <a:gs pos="1250">
                      <a:schemeClr val="accent1"/>
                    </a:gs>
                    <a:gs pos="100000">
                      <a:schemeClr val="accent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 xmlns:p14="http://schemas.microsoft.com/office/powerpoint/2010/main" val="270876344"/>
      </p:ext>
    </p:extLst>
  </p:cSld>
  <p:clrMapOvr>
    <a:masterClrMapping/>
  </p:clrMapOvr>
  <mc:AlternateContent xmlns:mc="http://schemas.openxmlformats.org/markup-compatibility/2006">
    <mc:Choice xmlns=""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92084"/>
            <a:ext cx="11375537" cy="734125"/>
          </a:xfrm>
        </p:spPr>
        <p:txBody>
          <a:bodyPr>
            <a:spAutoFit/>
          </a:bodyPr>
          <a:lstStyle/>
          <a:p>
            <a:r>
              <a:rPr lang="en-US" dirty="0" smtClean="0"/>
              <a:t>Click to edit master title style</a:t>
            </a:r>
            <a:endParaRPr lang="en-US" dirty="0"/>
          </a:p>
        </p:txBody>
      </p:sp>
      <p:sp>
        <p:nvSpPr>
          <p:cNvPr id="5" name="Text Placeholder 4"/>
          <p:cNvSpPr>
            <a:spLocks noGrp="1"/>
          </p:cNvSpPr>
          <p:nvPr>
            <p:ph type="body" sz="quarter" idx="10" hasCustomPrompt="1"/>
          </p:nvPr>
        </p:nvSpPr>
        <p:spPr>
          <a:xfrm>
            <a:off x="274638" y="1211263"/>
            <a:ext cx="11375537" cy="1697642"/>
          </a:xfrm>
          <a:prstGeom prst="rect">
            <a:avLst/>
          </a:prstGeom>
        </p:spPr>
        <p:txBody>
          <a:bodyPr>
            <a:spAutoFit/>
          </a:bodyPr>
          <a:lstStyle>
            <a:lvl1pPr marL="212996" indent="-212996">
              <a:buFont typeface="Wingdings" pitchFamily="2" charset="2"/>
              <a:buChar char=""/>
              <a:defRPr sz="2939"/>
            </a:lvl1pPr>
            <a:lvl2pPr marL="387913" indent="-174918">
              <a:buFont typeface="Wingdings" pitchFamily="2" charset="2"/>
              <a:buChar char=""/>
              <a:defRPr sz="1764" spc="-38" baseline="0">
                <a:latin typeface="+mn-lt"/>
              </a:defRPr>
            </a:lvl2pPr>
            <a:lvl3pPr marL="555692" indent="-167778">
              <a:buFont typeface="Wingdings" pitchFamily="2" charset="2"/>
              <a:buChar char=""/>
              <a:tabLst/>
              <a:defRPr sz="1470" spc="-38" baseline="0">
                <a:latin typeface="+mn-lt"/>
              </a:defRPr>
            </a:lvl3pPr>
            <a:lvl4pPr marL="685392" indent="-129701">
              <a:buFont typeface="Wingdings" pitchFamily="2" charset="2"/>
              <a:buChar char=""/>
              <a:defRPr sz="1323" spc="-38" baseline="0">
                <a:latin typeface="+mn-lt"/>
              </a:defRPr>
            </a:lvl4pPr>
            <a:lvl5pPr marL="815094" indent="-129701">
              <a:buFont typeface="Wingdings" pitchFamily="2" charset="2"/>
              <a:buChar char=""/>
              <a:tabLst/>
              <a:defRPr sz="1323" spc="-38" baseline="0">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 xmlns:p14="http://schemas.microsoft.com/office/powerpoint/2010/main" val="304402753"/>
      </p:ext>
    </p:extLst>
  </p:cSld>
  <p:clrMapOvr>
    <a:masterClrMapping/>
  </p:clrMapOvr>
  <p:transition>
    <p:fade/>
  </p:transition>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hasCustomPrompt="1"/>
          </p:nvPr>
        </p:nvSpPr>
        <p:spPr>
          <a:xfrm>
            <a:off x="274638" y="1211265"/>
            <a:ext cx="11375537" cy="1647919"/>
          </a:xfrm>
          <a:prstGeom prst="rect">
            <a:avLst/>
          </a:prstGeom>
        </p:spPr>
        <p:txBody>
          <a:bodyPr>
            <a:spAutoFit/>
          </a:bodyPr>
          <a:lstStyle>
            <a:lvl1pPr marL="0" indent="0">
              <a:spcBef>
                <a:spcPts val="1799"/>
              </a:spcBef>
              <a:buNone/>
              <a:defRPr sz="2939">
                <a:gradFill>
                  <a:gsLst>
                    <a:gs pos="100000">
                      <a:schemeClr val="tx2"/>
                    </a:gs>
                    <a:gs pos="0">
                      <a:schemeClr val="tx2"/>
                    </a:gs>
                  </a:gsLst>
                  <a:lin ang="5400000" scaled="0"/>
                </a:gradFill>
                <a:latin typeface="+mj-lt"/>
              </a:defRPr>
            </a:lvl1pPr>
            <a:lvl2pPr marL="0" indent="0">
              <a:buNone/>
              <a:defRPr sz="1470" spc="-38" baseline="0">
                <a:gradFill>
                  <a:gsLst>
                    <a:gs pos="100000">
                      <a:schemeClr val="tx1"/>
                    </a:gs>
                    <a:gs pos="6000">
                      <a:schemeClr val="tx1"/>
                    </a:gs>
                  </a:gsLst>
                  <a:lin ang="5400000" scaled="0"/>
                </a:gradFill>
              </a:defRPr>
            </a:lvl2pPr>
            <a:lvl3pPr marL="173728" indent="0">
              <a:buNone/>
              <a:defRPr sz="1470" spc="-38" baseline="0">
                <a:gradFill>
                  <a:gsLst>
                    <a:gs pos="100000">
                      <a:schemeClr val="tx1"/>
                    </a:gs>
                    <a:gs pos="6000">
                      <a:schemeClr val="tx1"/>
                    </a:gs>
                  </a:gsLst>
                  <a:lin ang="5400000" scaled="0"/>
                </a:gradFill>
              </a:defRPr>
            </a:lvl3pPr>
            <a:lvl4pPr marL="342697" indent="0">
              <a:buNone/>
              <a:defRPr sz="1323" spc="-38" baseline="0">
                <a:gradFill>
                  <a:gsLst>
                    <a:gs pos="100000">
                      <a:schemeClr val="tx1"/>
                    </a:gs>
                    <a:gs pos="6000">
                      <a:schemeClr val="tx1"/>
                    </a:gs>
                  </a:gsLst>
                  <a:lin ang="5400000" scaled="0"/>
                </a:gradFill>
              </a:defRPr>
            </a:lvl4pPr>
            <a:lvl5pPr marL="519995" indent="0">
              <a:buNone/>
              <a:defRPr sz="1323" spc="-38" baseline="0">
                <a:gradFill>
                  <a:gsLst>
                    <a:gs pos="100000">
                      <a:schemeClr val="tx1"/>
                    </a:gs>
                    <a:gs pos="6000">
                      <a:schemeClr val="tx1"/>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hasCustomPrompt="1"/>
          </p:nvPr>
        </p:nvSpPr>
        <p:spPr>
          <a:xfrm>
            <a:off x="274638" y="292084"/>
            <a:ext cx="11375537" cy="734125"/>
          </a:xfrm>
        </p:spPr>
        <p:txBody>
          <a:bodyPr>
            <a:spAutoFit/>
          </a:bodyPr>
          <a:lstStyle/>
          <a:p>
            <a:r>
              <a:rPr lang="en-US" dirty="0" smtClean="0"/>
              <a:t>Click to edit master title style</a:t>
            </a:r>
            <a:endParaRPr lang="en-US" dirty="0"/>
          </a:p>
        </p:txBody>
      </p:sp>
    </p:spTree>
    <p:extLst>
      <p:ext uri="{BB962C8B-B14F-4D97-AF65-F5344CB8AC3E}">
        <p14:creationId xmlns="" xmlns:p14="http://schemas.microsoft.com/office/powerpoint/2010/main" val="2462999319"/>
      </p:ext>
    </p:extLst>
  </p:cSld>
  <p:clrMapOvr>
    <a:masterClrMapping/>
  </p:clrMapOvr>
  <p:transition>
    <p:fade/>
  </p:transition>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5" name="Text Placeholder 4"/>
          <p:cNvSpPr>
            <a:spLocks noGrp="1"/>
          </p:cNvSpPr>
          <p:nvPr>
            <p:ph type="body" sz="quarter" idx="10" hasCustomPrompt="1"/>
          </p:nvPr>
        </p:nvSpPr>
        <p:spPr>
          <a:xfrm>
            <a:off x="274638" y="1211265"/>
            <a:ext cx="11375537" cy="1647919"/>
          </a:xfrm>
          <a:prstGeom prst="rect">
            <a:avLst/>
          </a:prstGeom>
        </p:spPr>
        <p:txBody>
          <a:bodyPr>
            <a:spAutoFit/>
          </a:bodyPr>
          <a:lstStyle>
            <a:lvl1pPr marL="0" indent="0">
              <a:spcBef>
                <a:spcPts val="1799"/>
              </a:spcBef>
              <a:buNone/>
              <a:defRPr sz="2939">
                <a:gradFill>
                  <a:gsLst>
                    <a:gs pos="100000">
                      <a:schemeClr val="tx1"/>
                    </a:gs>
                    <a:gs pos="0">
                      <a:schemeClr val="tx1"/>
                    </a:gs>
                  </a:gsLst>
                  <a:lin ang="5400000" scaled="0"/>
                </a:gradFill>
                <a:latin typeface="+mj-lt"/>
              </a:defRPr>
            </a:lvl1pPr>
            <a:lvl2pPr marL="0" indent="0">
              <a:buNone/>
              <a:defRPr sz="1470" spc="-38" baseline="0">
                <a:gradFill>
                  <a:gsLst>
                    <a:gs pos="100000">
                      <a:schemeClr val="tx1"/>
                    </a:gs>
                    <a:gs pos="0">
                      <a:schemeClr val="tx1"/>
                    </a:gs>
                  </a:gsLst>
                  <a:lin ang="5400000" scaled="0"/>
                </a:gradFill>
              </a:defRPr>
            </a:lvl2pPr>
            <a:lvl3pPr marL="173728" indent="0">
              <a:buNone/>
              <a:defRPr sz="1470" spc="-38" baseline="0">
                <a:gradFill>
                  <a:gsLst>
                    <a:gs pos="100000">
                      <a:schemeClr val="tx1"/>
                    </a:gs>
                    <a:gs pos="0">
                      <a:schemeClr val="tx1"/>
                    </a:gs>
                  </a:gsLst>
                  <a:lin ang="5400000" scaled="0"/>
                </a:gradFill>
              </a:defRPr>
            </a:lvl3pPr>
            <a:lvl4pPr marL="342697" indent="0">
              <a:buNone/>
              <a:defRPr sz="1323" spc="-38" baseline="0">
                <a:gradFill>
                  <a:gsLst>
                    <a:gs pos="100000">
                      <a:schemeClr val="tx1"/>
                    </a:gs>
                    <a:gs pos="0">
                      <a:schemeClr val="tx1"/>
                    </a:gs>
                  </a:gsLst>
                  <a:lin ang="5400000" scaled="0"/>
                </a:gradFill>
              </a:defRPr>
            </a:lvl4pPr>
            <a:lvl5pPr marL="519995" indent="0">
              <a:buNone/>
              <a:defRPr sz="1323" spc="-38" baseline="0">
                <a:gradFill>
                  <a:gsLst>
                    <a:gs pos="100000">
                      <a:schemeClr val="tx1"/>
                    </a:gs>
                    <a:gs pos="0">
                      <a:schemeClr val="tx1"/>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 xmlns:p14="http://schemas.microsoft.com/office/powerpoint/2010/main" val="3915503549"/>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49.xml"/><Relationship Id="rId3" Type="http://schemas.openxmlformats.org/officeDocument/2006/relationships/slideLayout" Target="../slideLayouts/slideLayout144.xml"/><Relationship Id="rId7" Type="http://schemas.openxmlformats.org/officeDocument/2006/relationships/slideLayout" Target="../slideLayouts/slideLayout148.xml"/><Relationship Id="rId2" Type="http://schemas.openxmlformats.org/officeDocument/2006/relationships/slideLayout" Target="../slideLayouts/slideLayout143.xml"/><Relationship Id="rId1" Type="http://schemas.openxmlformats.org/officeDocument/2006/relationships/slideLayout" Target="../slideLayouts/slideLayout142.xml"/><Relationship Id="rId6" Type="http://schemas.openxmlformats.org/officeDocument/2006/relationships/slideLayout" Target="../slideLayouts/slideLayout147.xml"/><Relationship Id="rId11" Type="http://schemas.openxmlformats.org/officeDocument/2006/relationships/image" Target="../media/image14.jpeg"/><Relationship Id="rId5" Type="http://schemas.openxmlformats.org/officeDocument/2006/relationships/slideLayout" Target="../slideLayouts/slideLayout146.xml"/><Relationship Id="rId10" Type="http://schemas.openxmlformats.org/officeDocument/2006/relationships/theme" Target="../theme/theme10.xml"/><Relationship Id="rId4" Type="http://schemas.openxmlformats.org/officeDocument/2006/relationships/slideLayout" Target="../slideLayouts/slideLayout145.xml"/><Relationship Id="rId9" Type="http://schemas.openxmlformats.org/officeDocument/2006/relationships/slideLayout" Target="../slideLayouts/slideLayout150.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58.xml"/><Relationship Id="rId3" Type="http://schemas.openxmlformats.org/officeDocument/2006/relationships/slideLayout" Target="../slideLayouts/slideLayout153.xml"/><Relationship Id="rId7" Type="http://schemas.openxmlformats.org/officeDocument/2006/relationships/slideLayout" Target="../slideLayouts/slideLayout157.xml"/><Relationship Id="rId2" Type="http://schemas.openxmlformats.org/officeDocument/2006/relationships/slideLayout" Target="../slideLayouts/slideLayout152.xml"/><Relationship Id="rId1" Type="http://schemas.openxmlformats.org/officeDocument/2006/relationships/slideLayout" Target="../slideLayouts/slideLayout151.xml"/><Relationship Id="rId6" Type="http://schemas.openxmlformats.org/officeDocument/2006/relationships/slideLayout" Target="../slideLayouts/slideLayout156.xml"/><Relationship Id="rId11" Type="http://schemas.openxmlformats.org/officeDocument/2006/relationships/image" Target="../media/image14.jpeg"/><Relationship Id="rId5" Type="http://schemas.openxmlformats.org/officeDocument/2006/relationships/slideLayout" Target="../slideLayouts/slideLayout155.xml"/><Relationship Id="rId10" Type="http://schemas.openxmlformats.org/officeDocument/2006/relationships/theme" Target="../theme/theme11.xml"/><Relationship Id="rId4" Type="http://schemas.openxmlformats.org/officeDocument/2006/relationships/slideLayout" Target="../slideLayouts/slideLayout154.xml"/><Relationship Id="rId9" Type="http://schemas.openxmlformats.org/officeDocument/2006/relationships/slideLayout" Target="../slideLayouts/slideLayout159.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67.xml"/><Relationship Id="rId13" Type="http://schemas.openxmlformats.org/officeDocument/2006/relationships/slideLayout" Target="../slideLayouts/slideLayout172.xml"/><Relationship Id="rId3" Type="http://schemas.openxmlformats.org/officeDocument/2006/relationships/slideLayout" Target="../slideLayouts/slideLayout162.xml"/><Relationship Id="rId7" Type="http://schemas.openxmlformats.org/officeDocument/2006/relationships/slideLayout" Target="../slideLayouts/slideLayout166.xml"/><Relationship Id="rId12" Type="http://schemas.openxmlformats.org/officeDocument/2006/relationships/slideLayout" Target="../slideLayouts/slideLayout171.xml"/><Relationship Id="rId2" Type="http://schemas.openxmlformats.org/officeDocument/2006/relationships/slideLayout" Target="../slideLayouts/slideLayout161.xml"/><Relationship Id="rId1" Type="http://schemas.openxmlformats.org/officeDocument/2006/relationships/slideLayout" Target="../slideLayouts/slideLayout160.xml"/><Relationship Id="rId6" Type="http://schemas.openxmlformats.org/officeDocument/2006/relationships/slideLayout" Target="../slideLayouts/slideLayout165.xml"/><Relationship Id="rId11" Type="http://schemas.openxmlformats.org/officeDocument/2006/relationships/slideLayout" Target="../slideLayouts/slideLayout170.xml"/><Relationship Id="rId5" Type="http://schemas.openxmlformats.org/officeDocument/2006/relationships/slideLayout" Target="../slideLayouts/slideLayout164.xml"/><Relationship Id="rId10" Type="http://schemas.openxmlformats.org/officeDocument/2006/relationships/slideLayout" Target="../slideLayouts/slideLayout169.xml"/><Relationship Id="rId4" Type="http://schemas.openxmlformats.org/officeDocument/2006/relationships/slideLayout" Target="../slideLayouts/slideLayout163.xml"/><Relationship Id="rId9" Type="http://schemas.openxmlformats.org/officeDocument/2006/relationships/slideLayout" Target="../slideLayouts/slideLayout168.xml"/><Relationship Id="rId14" Type="http://schemas.openxmlformats.org/officeDocument/2006/relationships/theme" Target="../theme/theme1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5" Type="http://schemas.openxmlformats.org/officeDocument/2006/relationships/theme" Target="../theme/theme2.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8.xml"/><Relationship Id="rId13" Type="http://schemas.openxmlformats.org/officeDocument/2006/relationships/theme" Target="../theme/theme3.xml"/><Relationship Id="rId3" Type="http://schemas.openxmlformats.org/officeDocument/2006/relationships/slideLayout" Target="../slideLayouts/slideLayout33.xml"/><Relationship Id="rId7" Type="http://schemas.openxmlformats.org/officeDocument/2006/relationships/slideLayout" Target="../slideLayouts/slideLayout37.xml"/><Relationship Id="rId12" Type="http://schemas.openxmlformats.org/officeDocument/2006/relationships/slideLayout" Target="../slideLayouts/slideLayout42.xml"/><Relationship Id="rId2" Type="http://schemas.openxmlformats.org/officeDocument/2006/relationships/slideLayout" Target="../slideLayouts/slideLayout32.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slideLayout" Target="../slideLayouts/slideLayout41.xml"/><Relationship Id="rId5" Type="http://schemas.openxmlformats.org/officeDocument/2006/relationships/slideLayout" Target="../slideLayouts/slideLayout35.xml"/><Relationship Id="rId10" Type="http://schemas.openxmlformats.org/officeDocument/2006/relationships/slideLayout" Target="../slideLayouts/slideLayout40.xml"/><Relationship Id="rId4" Type="http://schemas.openxmlformats.org/officeDocument/2006/relationships/slideLayout" Target="../slideLayouts/slideLayout34.xml"/><Relationship Id="rId9" Type="http://schemas.openxmlformats.org/officeDocument/2006/relationships/slideLayout" Target="../slideLayouts/slideLayout3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0.xml"/><Relationship Id="rId13" Type="http://schemas.openxmlformats.org/officeDocument/2006/relationships/theme" Target="../theme/theme4.xml"/><Relationship Id="rId3" Type="http://schemas.openxmlformats.org/officeDocument/2006/relationships/slideLayout" Target="../slideLayouts/slideLayout45.xml"/><Relationship Id="rId7" Type="http://schemas.openxmlformats.org/officeDocument/2006/relationships/slideLayout" Target="../slideLayouts/slideLayout49.xml"/><Relationship Id="rId12" Type="http://schemas.openxmlformats.org/officeDocument/2006/relationships/slideLayout" Target="../slideLayouts/slideLayout54.xml"/><Relationship Id="rId2" Type="http://schemas.openxmlformats.org/officeDocument/2006/relationships/slideLayout" Target="../slideLayouts/slideLayout44.xml"/><Relationship Id="rId1" Type="http://schemas.openxmlformats.org/officeDocument/2006/relationships/slideLayout" Target="../slideLayouts/slideLayout43.xml"/><Relationship Id="rId6" Type="http://schemas.openxmlformats.org/officeDocument/2006/relationships/slideLayout" Target="../slideLayouts/slideLayout48.xml"/><Relationship Id="rId11" Type="http://schemas.openxmlformats.org/officeDocument/2006/relationships/slideLayout" Target="../slideLayouts/slideLayout53.xml"/><Relationship Id="rId5" Type="http://schemas.openxmlformats.org/officeDocument/2006/relationships/slideLayout" Target="../slideLayouts/slideLayout47.xml"/><Relationship Id="rId10" Type="http://schemas.openxmlformats.org/officeDocument/2006/relationships/slideLayout" Target="../slideLayouts/slideLayout52.xml"/><Relationship Id="rId4" Type="http://schemas.openxmlformats.org/officeDocument/2006/relationships/slideLayout" Target="../slideLayouts/slideLayout46.xml"/><Relationship Id="rId9" Type="http://schemas.openxmlformats.org/officeDocument/2006/relationships/slideLayout" Target="../slideLayouts/slideLayout51.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2.xml"/><Relationship Id="rId13" Type="http://schemas.openxmlformats.org/officeDocument/2006/relationships/slideLayout" Target="../slideLayouts/slideLayout67.xml"/><Relationship Id="rId18" Type="http://schemas.openxmlformats.org/officeDocument/2006/relationships/slideLayout" Target="../slideLayouts/slideLayout72.xml"/><Relationship Id="rId3" Type="http://schemas.openxmlformats.org/officeDocument/2006/relationships/slideLayout" Target="../slideLayouts/slideLayout57.xml"/><Relationship Id="rId7" Type="http://schemas.openxmlformats.org/officeDocument/2006/relationships/slideLayout" Target="../slideLayouts/slideLayout61.xml"/><Relationship Id="rId12" Type="http://schemas.openxmlformats.org/officeDocument/2006/relationships/slideLayout" Target="../slideLayouts/slideLayout66.xml"/><Relationship Id="rId17" Type="http://schemas.openxmlformats.org/officeDocument/2006/relationships/slideLayout" Target="../slideLayouts/slideLayout71.xml"/><Relationship Id="rId2" Type="http://schemas.openxmlformats.org/officeDocument/2006/relationships/slideLayout" Target="../slideLayouts/slideLayout56.xml"/><Relationship Id="rId16" Type="http://schemas.openxmlformats.org/officeDocument/2006/relationships/slideLayout" Target="../slideLayouts/slideLayout70.xml"/><Relationship Id="rId1" Type="http://schemas.openxmlformats.org/officeDocument/2006/relationships/slideLayout" Target="../slideLayouts/slideLayout55.xml"/><Relationship Id="rId6" Type="http://schemas.openxmlformats.org/officeDocument/2006/relationships/slideLayout" Target="../slideLayouts/slideLayout60.xml"/><Relationship Id="rId11" Type="http://schemas.openxmlformats.org/officeDocument/2006/relationships/slideLayout" Target="../slideLayouts/slideLayout65.xml"/><Relationship Id="rId5" Type="http://schemas.openxmlformats.org/officeDocument/2006/relationships/slideLayout" Target="../slideLayouts/slideLayout59.xml"/><Relationship Id="rId15" Type="http://schemas.openxmlformats.org/officeDocument/2006/relationships/slideLayout" Target="../slideLayouts/slideLayout69.xml"/><Relationship Id="rId10" Type="http://schemas.openxmlformats.org/officeDocument/2006/relationships/slideLayout" Target="../slideLayouts/slideLayout64.xml"/><Relationship Id="rId19" Type="http://schemas.openxmlformats.org/officeDocument/2006/relationships/theme" Target="../theme/theme5.xml"/><Relationship Id="rId4" Type="http://schemas.openxmlformats.org/officeDocument/2006/relationships/slideLayout" Target="../slideLayouts/slideLayout58.xml"/><Relationship Id="rId9" Type="http://schemas.openxmlformats.org/officeDocument/2006/relationships/slideLayout" Target="../slideLayouts/slideLayout63.xml"/><Relationship Id="rId14" Type="http://schemas.openxmlformats.org/officeDocument/2006/relationships/slideLayout" Target="../slideLayouts/slideLayout68.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80.xml"/><Relationship Id="rId13" Type="http://schemas.openxmlformats.org/officeDocument/2006/relationships/slideLayout" Target="../slideLayouts/slideLayout85.xml"/><Relationship Id="rId18" Type="http://schemas.openxmlformats.org/officeDocument/2006/relationships/theme" Target="../theme/theme6.xml"/><Relationship Id="rId3" Type="http://schemas.openxmlformats.org/officeDocument/2006/relationships/slideLayout" Target="../slideLayouts/slideLayout75.xml"/><Relationship Id="rId7" Type="http://schemas.openxmlformats.org/officeDocument/2006/relationships/slideLayout" Target="../slideLayouts/slideLayout79.xml"/><Relationship Id="rId12" Type="http://schemas.openxmlformats.org/officeDocument/2006/relationships/slideLayout" Target="../slideLayouts/slideLayout84.xml"/><Relationship Id="rId17" Type="http://schemas.openxmlformats.org/officeDocument/2006/relationships/slideLayout" Target="../slideLayouts/slideLayout89.xml"/><Relationship Id="rId2" Type="http://schemas.openxmlformats.org/officeDocument/2006/relationships/slideLayout" Target="../slideLayouts/slideLayout74.xml"/><Relationship Id="rId16" Type="http://schemas.openxmlformats.org/officeDocument/2006/relationships/slideLayout" Target="../slideLayouts/slideLayout88.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slideLayout" Target="../slideLayouts/slideLayout83.xml"/><Relationship Id="rId5" Type="http://schemas.openxmlformats.org/officeDocument/2006/relationships/slideLayout" Target="../slideLayouts/slideLayout77.xml"/><Relationship Id="rId15" Type="http://schemas.openxmlformats.org/officeDocument/2006/relationships/slideLayout" Target="../slideLayouts/slideLayout87.xml"/><Relationship Id="rId10" Type="http://schemas.openxmlformats.org/officeDocument/2006/relationships/slideLayout" Target="../slideLayouts/slideLayout82.xml"/><Relationship Id="rId4" Type="http://schemas.openxmlformats.org/officeDocument/2006/relationships/slideLayout" Target="../slideLayouts/slideLayout76.xml"/><Relationship Id="rId9" Type="http://schemas.openxmlformats.org/officeDocument/2006/relationships/slideLayout" Target="../slideLayouts/slideLayout81.xml"/><Relationship Id="rId14" Type="http://schemas.openxmlformats.org/officeDocument/2006/relationships/slideLayout" Target="../slideLayouts/slideLayout8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97.xml"/><Relationship Id="rId13" Type="http://schemas.openxmlformats.org/officeDocument/2006/relationships/slideLayout" Target="../slideLayouts/slideLayout102.xml"/><Relationship Id="rId18" Type="http://schemas.openxmlformats.org/officeDocument/2006/relationships/slideLayout" Target="../slideLayouts/slideLayout107.xml"/><Relationship Id="rId26" Type="http://schemas.openxmlformats.org/officeDocument/2006/relationships/theme" Target="../theme/theme7.xml"/><Relationship Id="rId3" Type="http://schemas.openxmlformats.org/officeDocument/2006/relationships/slideLayout" Target="../slideLayouts/slideLayout92.xml"/><Relationship Id="rId21" Type="http://schemas.openxmlformats.org/officeDocument/2006/relationships/slideLayout" Target="../slideLayouts/slideLayout110.xml"/><Relationship Id="rId7" Type="http://schemas.openxmlformats.org/officeDocument/2006/relationships/slideLayout" Target="../slideLayouts/slideLayout96.xml"/><Relationship Id="rId12" Type="http://schemas.openxmlformats.org/officeDocument/2006/relationships/slideLayout" Target="../slideLayouts/slideLayout101.xml"/><Relationship Id="rId17" Type="http://schemas.openxmlformats.org/officeDocument/2006/relationships/slideLayout" Target="../slideLayouts/slideLayout106.xml"/><Relationship Id="rId25" Type="http://schemas.openxmlformats.org/officeDocument/2006/relationships/slideLayout" Target="../slideLayouts/slideLayout114.xml"/><Relationship Id="rId2" Type="http://schemas.openxmlformats.org/officeDocument/2006/relationships/slideLayout" Target="../slideLayouts/slideLayout91.xml"/><Relationship Id="rId16" Type="http://schemas.openxmlformats.org/officeDocument/2006/relationships/slideLayout" Target="../slideLayouts/slideLayout105.xml"/><Relationship Id="rId20" Type="http://schemas.openxmlformats.org/officeDocument/2006/relationships/slideLayout" Target="../slideLayouts/slideLayout109.xml"/><Relationship Id="rId1" Type="http://schemas.openxmlformats.org/officeDocument/2006/relationships/slideLayout" Target="../slideLayouts/slideLayout90.xml"/><Relationship Id="rId6" Type="http://schemas.openxmlformats.org/officeDocument/2006/relationships/slideLayout" Target="../slideLayouts/slideLayout95.xml"/><Relationship Id="rId11" Type="http://schemas.openxmlformats.org/officeDocument/2006/relationships/slideLayout" Target="../slideLayouts/slideLayout100.xml"/><Relationship Id="rId24" Type="http://schemas.openxmlformats.org/officeDocument/2006/relationships/slideLayout" Target="../slideLayouts/slideLayout113.xml"/><Relationship Id="rId5" Type="http://schemas.openxmlformats.org/officeDocument/2006/relationships/slideLayout" Target="../slideLayouts/slideLayout94.xml"/><Relationship Id="rId15" Type="http://schemas.openxmlformats.org/officeDocument/2006/relationships/slideLayout" Target="../slideLayouts/slideLayout104.xml"/><Relationship Id="rId23" Type="http://schemas.openxmlformats.org/officeDocument/2006/relationships/slideLayout" Target="../slideLayouts/slideLayout112.xml"/><Relationship Id="rId10" Type="http://schemas.openxmlformats.org/officeDocument/2006/relationships/slideLayout" Target="../slideLayouts/slideLayout99.xml"/><Relationship Id="rId19" Type="http://schemas.openxmlformats.org/officeDocument/2006/relationships/slideLayout" Target="../slideLayouts/slideLayout108.xml"/><Relationship Id="rId4" Type="http://schemas.openxmlformats.org/officeDocument/2006/relationships/slideLayout" Target="../slideLayouts/slideLayout93.xml"/><Relationship Id="rId9" Type="http://schemas.openxmlformats.org/officeDocument/2006/relationships/slideLayout" Target="../slideLayouts/slideLayout98.xml"/><Relationship Id="rId14" Type="http://schemas.openxmlformats.org/officeDocument/2006/relationships/slideLayout" Target="../slideLayouts/slideLayout103.xml"/><Relationship Id="rId22" Type="http://schemas.openxmlformats.org/officeDocument/2006/relationships/slideLayout" Target="../slideLayouts/slideLayout111.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22.xml"/><Relationship Id="rId3" Type="http://schemas.openxmlformats.org/officeDocument/2006/relationships/slideLayout" Target="../slideLayouts/slideLayout117.xml"/><Relationship Id="rId7" Type="http://schemas.openxmlformats.org/officeDocument/2006/relationships/slideLayout" Target="../slideLayouts/slideLayout121.xml"/><Relationship Id="rId2" Type="http://schemas.openxmlformats.org/officeDocument/2006/relationships/slideLayout" Target="../slideLayouts/slideLayout116.xml"/><Relationship Id="rId1" Type="http://schemas.openxmlformats.org/officeDocument/2006/relationships/slideLayout" Target="../slideLayouts/slideLayout115.xml"/><Relationship Id="rId6" Type="http://schemas.openxmlformats.org/officeDocument/2006/relationships/slideLayout" Target="../slideLayouts/slideLayout120.xml"/><Relationship Id="rId11" Type="http://schemas.openxmlformats.org/officeDocument/2006/relationships/theme" Target="../theme/theme8.xml"/><Relationship Id="rId5" Type="http://schemas.openxmlformats.org/officeDocument/2006/relationships/slideLayout" Target="../slideLayouts/slideLayout119.xml"/><Relationship Id="rId10" Type="http://schemas.openxmlformats.org/officeDocument/2006/relationships/slideLayout" Target="../slideLayouts/slideLayout124.xml"/><Relationship Id="rId4" Type="http://schemas.openxmlformats.org/officeDocument/2006/relationships/slideLayout" Target="../slideLayouts/slideLayout118.xml"/><Relationship Id="rId9" Type="http://schemas.openxmlformats.org/officeDocument/2006/relationships/slideLayout" Target="../slideLayouts/slideLayout123.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32.xml"/><Relationship Id="rId13" Type="http://schemas.openxmlformats.org/officeDocument/2006/relationships/slideLayout" Target="../slideLayouts/slideLayout137.xml"/><Relationship Id="rId18" Type="http://schemas.openxmlformats.org/officeDocument/2006/relationships/theme" Target="../theme/theme9.xml"/><Relationship Id="rId3" Type="http://schemas.openxmlformats.org/officeDocument/2006/relationships/slideLayout" Target="../slideLayouts/slideLayout127.xml"/><Relationship Id="rId7" Type="http://schemas.openxmlformats.org/officeDocument/2006/relationships/slideLayout" Target="../slideLayouts/slideLayout131.xml"/><Relationship Id="rId12" Type="http://schemas.openxmlformats.org/officeDocument/2006/relationships/slideLayout" Target="../slideLayouts/slideLayout136.xml"/><Relationship Id="rId17" Type="http://schemas.openxmlformats.org/officeDocument/2006/relationships/slideLayout" Target="../slideLayouts/slideLayout141.xml"/><Relationship Id="rId2" Type="http://schemas.openxmlformats.org/officeDocument/2006/relationships/slideLayout" Target="../slideLayouts/slideLayout126.xml"/><Relationship Id="rId16" Type="http://schemas.openxmlformats.org/officeDocument/2006/relationships/slideLayout" Target="../slideLayouts/slideLayout140.xml"/><Relationship Id="rId1" Type="http://schemas.openxmlformats.org/officeDocument/2006/relationships/slideLayout" Target="../slideLayouts/slideLayout125.xml"/><Relationship Id="rId6" Type="http://schemas.openxmlformats.org/officeDocument/2006/relationships/slideLayout" Target="../slideLayouts/slideLayout130.xml"/><Relationship Id="rId11" Type="http://schemas.openxmlformats.org/officeDocument/2006/relationships/slideLayout" Target="../slideLayouts/slideLayout135.xml"/><Relationship Id="rId5" Type="http://schemas.openxmlformats.org/officeDocument/2006/relationships/slideLayout" Target="../slideLayouts/slideLayout129.xml"/><Relationship Id="rId15" Type="http://schemas.openxmlformats.org/officeDocument/2006/relationships/slideLayout" Target="../slideLayouts/slideLayout139.xml"/><Relationship Id="rId10" Type="http://schemas.openxmlformats.org/officeDocument/2006/relationships/slideLayout" Target="../slideLayouts/slideLayout134.xml"/><Relationship Id="rId4" Type="http://schemas.openxmlformats.org/officeDocument/2006/relationships/slideLayout" Target="../slideLayouts/slideLayout128.xml"/><Relationship Id="rId9" Type="http://schemas.openxmlformats.org/officeDocument/2006/relationships/slideLayout" Target="../slideLayouts/slideLayout133.xml"/><Relationship Id="rId14" Type="http://schemas.openxmlformats.org/officeDocument/2006/relationships/slideLayout" Target="../slideLayouts/slideLayout13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8" name="Text Placeholder 7"/>
          <p:cNvSpPr>
            <a:spLocks noGrp="1"/>
          </p:cNvSpPr>
          <p:nvPr>
            <p:ph type="body" idx="1"/>
          </p:nvPr>
        </p:nvSpPr>
        <p:spPr>
          <a:xfrm>
            <a:off x="274638" y="1668462"/>
            <a:ext cx="11887200" cy="5029202"/>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itle Placeholder 8"/>
          <p:cNvSpPr>
            <a:spLocks noGrp="1"/>
          </p:cNvSpPr>
          <p:nvPr>
            <p:ph type="title"/>
          </p:nvPr>
        </p:nvSpPr>
        <p:spPr>
          <a:xfrm>
            <a:off x="274638" y="298450"/>
            <a:ext cx="11887199" cy="912813"/>
          </a:xfrm>
          <a:prstGeom prst="rect">
            <a:avLst/>
          </a:prstGeom>
        </p:spPr>
        <p:txBody>
          <a:bodyPr vert="horz" lIns="0" tIns="0" rIns="0" bIns="0" rtlCol="0" anchor="t">
            <a:noAutofit/>
          </a:bodyPr>
          <a:lstStyle/>
          <a:p>
            <a:r>
              <a:rPr lang="en-US" smtClean="0"/>
              <a:t>Click to edit Master title style</a:t>
            </a:r>
            <a:endParaRPr lang="en-US" dirty="0"/>
          </a:p>
        </p:txBody>
      </p:sp>
    </p:spTree>
    <p:extLst>
      <p:ext uri="{BB962C8B-B14F-4D97-AF65-F5344CB8AC3E}">
        <p14:creationId xmlns="" xmlns:p14="http://schemas.microsoft.com/office/powerpoint/2010/main" val="4264522774"/>
      </p:ext>
    </p:extLst>
  </p:cSld>
  <p:clrMap bg1="dk1" tx1="lt1" bg2="dk2" tx2="lt2" accent1="accent1" accent2="accent2" accent3="accent3" accent4="accent4" accent5="accent5" accent6="accent6" hlink="hlink" folHlink="folHlink"/>
  <p:sldLayoutIdLst>
    <p:sldLayoutId id="2147484182" r:id="rId1"/>
    <p:sldLayoutId id="2147484244" r:id="rId2"/>
    <p:sldLayoutId id="2147484183" r:id="rId3"/>
    <p:sldLayoutId id="2147484184" r:id="rId4"/>
    <p:sldLayoutId id="2147484245" r:id="rId5"/>
    <p:sldLayoutId id="2147484186" r:id="rId6"/>
    <p:sldLayoutId id="2147484187" r:id="rId7"/>
    <p:sldLayoutId id="2147484191" r:id="rId8"/>
    <p:sldLayoutId id="2147484188" r:id="rId9"/>
    <p:sldLayoutId id="2147484196" r:id="rId10"/>
    <p:sldLayoutId id="2147484189" r:id="rId11"/>
    <p:sldLayoutId id="2147484217" r:id="rId12"/>
    <p:sldLayoutId id="2147484218" r:id="rId13"/>
    <p:sldLayoutId id="2147484198" r:id="rId14"/>
    <p:sldLayoutId id="2147484344" r:id="rId15"/>
    <p:sldLayoutId id="2147484363" r:id="rId16"/>
  </p:sldLayoutIdLst>
  <p:txStyles>
    <p:titleStyle>
      <a:lvl1pPr algn="l" defTabSz="914166" rtl="0" eaLnBrk="1" latinLnBrk="0" hangingPunct="1">
        <a:spcBef>
          <a:spcPct val="0"/>
        </a:spcBef>
        <a:buNone/>
        <a:defRPr sz="4800" kern="1200">
          <a:gradFill>
            <a:gsLst>
              <a:gs pos="0">
                <a:schemeClr val="tx1"/>
              </a:gs>
              <a:gs pos="100000">
                <a:schemeClr val="tx1"/>
              </a:gs>
            </a:gsLst>
            <a:lin ang="5400000" scaled="0"/>
          </a:gradFill>
          <a:latin typeface="+mj-lt"/>
          <a:ea typeface="+mj-ea"/>
          <a:cs typeface="+mj-cs"/>
        </a:defRPr>
      </a:lvl1pPr>
    </p:titleStyle>
    <p:bodyStyle>
      <a:lvl1pPr marL="0" indent="0" algn="l" defTabSz="914166" rtl="0" eaLnBrk="1" latinLnBrk="0" hangingPunct="1">
        <a:spcBef>
          <a:spcPct val="20000"/>
        </a:spcBef>
        <a:buFont typeface="Arial" pitchFamily="34" charset="0"/>
        <a:buNone/>
        <a:defRPr sz="3600" kern="1200">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66" rtl="0" eaLnBrk="1" latinLnBrk="0" hangingPunct="1">
        <a:defRPr sz="1800" kern="1200">
          <a:solidFill>
            <a:schemeClr val="tx1"/>
          </a:solidFill>
          <a:latin typeface="+mn-lt"/>
          <a:ea typeface="+mn-ea"/>
          <a:cs typeface="+mn-cs"/>
        </a:defRPr>
      </a:lvl1pPr>
      <a:lvl2pPr marL="457082" algn="l" defTabSz="914166" rtl="0" eaLnBrk="1" latinLnBrk="0" hangingPunct="1">
        <a:defRPr sz="1800" kern="1200">
          <a:solidFill>
            <a:schemeClr val="tx1"/>
          </a:solidFill>
          <a:latin typeface="+mn-lt"/>
          <a:ea typeface="+mn-ea"/>
          <a:cs typeface="+mn-cs"/>
        </a:defRPr>
      </a:lvl2pPr>
      <a:lvl3pPr marL="914166" algn="l" defTabSz="914166" rtl="0" eaLnBrk="1" latinLnBrk="0" hangingPunct="1">
        <a:defRPr sz="1800" kern="1200">
          <a:solidFill>
            <a:schemeClr val="tx1"/>
          </a:solidFill>
          <a:latin typeface="+mn-lt"/>
          <a:ea typeface="+mn-ea"/>
          <a:cs typeface="+mn-cs"/>
        </a:defRPr>
      </a:lvl3pPr>
      <a:lvl4pPr marL="1371249" algn="l" defTabSz="914166" rtl="0" eaLnBrk="1" latinLnBrk="0" hangingPunct="1">
        <a:defRPr sz="1800" kern="1200">
          <a:solidFill>
            <a:schemeClr val="tx1"/>
          </a:solidFill>
          <a:latin typeface="+mn-lt"/>
          <a:ea typeface="+mn-ea"/>
          <a:cs typeface="+mn-cs"/>
        </a:defRPr>
      </a:lvl4pPr>
      <a:lvl5pPr marL="1828332" algn="l" defTabSz="914166" rtl="0" eaLnBrk="1" latinLnBrk="0" hangingPunct="1">
        <a:defRPr sz="1800" kern="1200">
          <a:solidFill>
            <a:schemeClr val="tx1"/>
          </a:solidFill>
          <a:latin typeface="+mn-lt"/>
          <a:ea typeface="+mn-ea"/>
          <a:cs typeface="+mn-cs"/>
        </a:defRPr>
      </a:lvl5pPr>
      <a:lvl6pPr marL="2285415" algn="l" defTabSz="914166" rtl="0" eaLnBrk="1" latinLnBrk="0" hangingPunct="1">
        <a:defRPr sz="1800" kern="1200">
          <a:solidFill>
            <a:schemeClr val="tx1"/>
          </a:solidFill>
          <a:latin typeface="+mn-lt"/>
          <a:ea typeface="+mn-ea"/>
          <a:cs typeface="+mn-cs"/>
        </a:defRPr>
      </a:lvl6pPr>
      <a:lvl7pPr marL="2742498" algn="l" defTabSz="914166" rtl="0" eaLnBrk="1" latinLnBrk="0" hangingPunct="1">
        <a:defRPr sz="1800" kern="1200">
          <a:solidFill>
            <a:schemeClr val="tx1"/>
          </a:solidFill>
          <a:latin typeface="+mn-lt"/>
          <a:ea typeface="+mn-ea"/>
          <a:cs typeface="+mn-cs"/>
        </a:defRPr>
      </a:lvl7pPr>
      <a:lvl8pPr marL="3199581" algn="l" defTabSz="914166" rtl="0" eaLnBrk="1" latinLnBrk="0" hangingPunct="1">
        <a:defRPr sz="1800" kern="1200">
          <a:solidFill>
            <a:schemeClr val="tx1"/>
          </a:solidFill>
          <a:latin typeface="+mn-lt"/>
          <a:ea typeface="+mn-ea"/>
          <a:cs typeface="+mn-cs"/>
        </a:defRPr>
      </a:lvl8pPr>
      <a:lvl9pPr marL="3656663" algn="l" defTabSz="914166"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29661" y="504459"/>
            <a:ext cx="11375537" cy="776911"/>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29674" y="1747950"/>
            <a:ext cx="11375535" cy="3038587"/>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 xmlns:p14="http://schemas.microsoft.com/office/powerpoint/2010/main" val="3418803301"/>
      </p:ext>
    </p:extLst>
  </p:cSld>
  <p:clrMap bg1="lt1" tx1="dk1" bg2="lt2" tx2="dk2" accent1="accent1" accent2="accent2" accent3="accent3" accent4="accent4" accent5="accent5" accent6="accent6" hlink="hlink" folHlink="folHlink"/>
  <p:sldLayoutIdLst>
    <p:sldLayoutId id="2147484475" r:id="rId1"/>
    <p:sldLayoutId id="2147484476" r:id="rId2"/>
    <p:sldLayoutId id="2147484477" r:id="rId3"/>
    <p:sldLayoutId id="2147484478" r:id="rId4"/>
    <p:sldLayoutId id="2147484479" r:id="rId5"/>
    <p:sldLayoutId id="2147484480" r:id="rId6"/>
    <p:sldLayoutId id="2147484481" r:id="rId7"/>
    <p:sldLayoutId id="2147484482" r:id="rId8"/>
    <p:sldLayoutId id="2147484483" r:id="rId9"/>
  </p:sldLayoutIdLst>
  <p:transition>
    <p:fade/>
  </p:transition>
  <p:timing>
    <p:tnLst>
      <p:par>
        <p:cTn id="1" dur="indefinite" restart="never" nodeType="tmRoot"/>
      </p:par>
    </p:tnLst>
  </p:timing>
  <p:txStyles>
    <p:titleStyle>
      <a:lvl1pPr algn="l" defTabSz="932195" rtl="0" eaLnBrk="1" latinLnBrk="0" hangingPunct="1">
        <a:lnSpc>
          <a:spcPct val="90000"/>
        </a:lnSpc>
        <a:spcBef>
          <a:spcPct val="0"/>
        </a:spcBef>
        <a:buNone/>
        <a:defRPr lang="en-US" sz="5609" b="0" kern="1200" cap="none" spc="-102" baseline="0" dirty="0" smtClean="0">
          <a:ln w="3175">
            <a:noFill/>
          </a:ln>
          <a:solidFill>
            <a:schemeClr val="bg1"/>
          </a:solidFill>
          <a:effectLst/>
          <a:latin typeface="Segoe UI Light" pitchFamily="34" charset="0"/>
          <a:ea typeface="+mn-ea"/>
          <a:cs typeface="Arial" charset="0"/>
        </a:defRPr>
      </a:lvl1pPr>
    </p:titleStyle>
    <p:bodyStyle>
      <a:lvl1pPr marL="469352" indent="-469352" algn="l" defTabSz="932195" rtl="0" eaLnBrk="1" latinLnBrk="0" hangingPunct="1">
        <a:lnSpc>
          <a:spcPct val="90000"/>
        </a:lnSpc>
        <a:spcBef>
          <a:spcPct val="20000"/>
        </a:spcBef>
        <a:buClr>
          <a:srgbClr val="92D050"/>
        </a:buClr>
        <a:buSzPct val="120000"/>
        <a:buFont typeface="Arial" pitchFamily="34" charset="0"/>
        <a:buChar char="•"/>
        <a:defRPr sz="4488" kern="1200">
          <a:solidFill>
            <a:schemeClr val="bg1"/>
          </a:solidFill>
          <a:latin typeface="+mn-lt"/>
          <a:ea typeface="+mn-ea"/>
          <a:cs typeface="+mn-cs"/>
        </a:defRPr>
      </a:lvl1pPr>
      <a:lvl2pPr marL="872355" indent="-402996" algn="l" defTabSz="932195" rtl="0" eaLnBrk="1" latinLnBrk="0" hangingPunct="1">
        <a:lnSpc>
          <a:spcPct val="90000"/>
        </a:lnSpc>
        <a:spcBef>
          <a:spcPct val="20000"/>
        </a:spcBef>
        <a:buClr>
          <a:srgbClr val="92D050"/>
        </a:buClr>
        <a:buSzPct val="120000"/>
        <a:buFont typeface="Arial" pitchFamily="34" charset="0"/>
        <a:buChar char="•"/>
        <a:defRPr sz="4080" kern="1200">
          <a:solidFill>
            <a:schemeClr val="bg1"/>
          </a:solidFill>
          <a:latin typeface="+mn-lt"/>
          <a:ea typeface="+mn-ea"/>
          <a:cs typeface="+mn-cs"/>
        </a:defRPr>
      </a:lvl2pPr>
      <a:lvl3pPr marL="1283437" indent="-411089" algn="l" defTabSz="932195" rtl="0" eaLnBrk="1" latinLnBrk="0" hangingPunct="1">
        <a:lnSpc>
          <a:spcPct val="90000"/>
        </a:lnSpc>
        <a:spcBef>
          <a:spcPct val="20000"/>
        </a:spcBef>
        <a:buClr>
          <a:srgbClr val="92D050"/>
        </a:buClr>
        <a:buSzPct val="120000"/>
        <a:buFont typeface="Arial" pitchFamily="34" charset="0"/>
        <a:buChar char="•"/>
        <a:defRPr sz="3672" kern="1200">
          <a:solidFill>
            <a:schemeClr val="bg1"/>
          </a:solidFill>
          <a:latin typeface="+mn-lt"/>
          <a:ea typeface="+mn-ea"/>
          <a:cs typeface="+mn-cs"/>
        </a:defRPr>
      </a:lvl3pPr>
      <a:lvl4pPr marL="1636262" indent="-352825" algn="l" defTabSz="932195" rtl="0" eaLnBrk="1" latinLnBrk="0" hangingPunct="1">
        <a:lnSpc>
          <a:spcPct val="90000"/>
        </a:lnSpc>
        <a:spcBef>
          <a:spcPct val="20000"/>
        </a:spcBef>
        <a:buClr>
          <a:srgbClr val="92D050"/>
        </a:buClr>
        <a:buSzPct val="120000"/>
        <a:buFont typeface="Arial" pitchFamily="34" charset="0"/>
        <a:buChar char="•"/>
        <a:defRPr sz="3264" kern="1200">
          <a:solidFill>
            <a:schemeClr val="bg1"/>
          </a:solidFill>
          <a:latin typeface="+mn-lt"/>
          <a:ea typeface="+mn-ea"/>
          <a:cs typeface="+mn-cs"/>
        </a:defRPr>
      </a:lvl4pPr>
      <a:lvl5pPr marL="1979374" indent="-343113" algn="l" defTabSz="932195" rtl="0" eaLnBrk="1" latinLnBrk="0" hangingPunct="1">
        <a:lnSpc>
          <a:spcPct val="90000"/>
        </a:lnSpc>
        <a:spcBef>
          <a:spcPct val="20000"/>
        </a:spcBef>
        <a:buClr>
          <a:srgbClr val="92D050"/>
        </a:buClr>
        <a:buSzPct val="120000"/>
        <a:buFont typeface="Arial" pitchFamily="34" charset="0"/>
        <a:buChar char="•"/>
        <a:defRPr sz="3264" kern="1200">
          <a:solidFill>
            <a:schemeClr val="bg1"/>
          </a:solidFill>
          <a:latin typeface="+mn-lt"/>
          <a:ea typeface="+mn-ea"/>
          <a:cs typeface="+mn-cs"/>
        </a:defRPr>
      </a:lvl5pPr>
      <a:lvl6pPr marL="2563532" indent="-233047" algn="l" defTabSz="932195"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29629" indent="-233047" algn="l" defTabSz="932195"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5728" indent="-233047" algn="l" defTabSz="932195"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1826" indent="-233047" algn="l" defTabSz="932195"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32195" rtl="0" eaLnBrk="1" latinLnBrk="0" hangingPunct="1">
        <a:defRPr sz="1938" kern="1200">
          <a:solidFill>
            <a:schemeClr val="tx1"/>
          </a:solidFill>
          <a:latin typeface="+mn-lt"/>
          <a:ea typeface="+mn-ea"/>
          <a:cs typeface="+mn-cs"/>
        </a:defRPr>
      </a:lvl1pPr>
      <a:lvl2pPr marL="466096" algn="l" defTabSz="932195" rtl="0" eaLnBrk="1" latinLnBrk="0" hangingPunct="1">
        <a:defRPr sz="1938" kern="1200">
          <a:solidFill>
            <a:schemeClr val="tx1"/>
          </a:solidFill>
          <a:latin typeface="+mn-lt"/>
          <a:ea typeface="+mn-ea"/>
          <a:cs typeface="+mn-cs"/>
        </a:defRPr>
      </a:lvl2pPr>
      <a:lvl3pPr marL="932195" algn="l" defTabSz="932195" rtl="0" eaLnBrk="1" latinLnBrk="0" hangingPunct="1">
        <a:defRPr sz="1938" kern="1200">
          <a:solidFill>
            <a:schemeClr val="tx1"/>
          </a:solidFill>
          <a:latin typeface="+mn-lt"/>
          <a:ea typeface="+mn-ea"/>
          <a:cs typeface="+mn-cs"/>
        </a:defRPr>
      </a:lvl3pPr>
      <a:lvl4pPr marL="1398293" algn="l" defTabSz="932195" rtl="0" eaLnBrk="1" latinLnBrk="0" hangingPunct="1">
        <a:defRPr sz="1938" kern="1200">
          <a:solidFill>
            <a:schemeClr val="tx1"/>
          </a:solidFill>
          <a:latin typeface="+mn-lt"/>
          <a:ea typeface="+mn-ea"/>
          <a:cs typeface="+mn-cs"/>
        </a:defRPr>
      </a:lvl4pPr>
      <a:lvl5pPr marL="1864391" algn="l" defTabSz="932195" rtl="0" eaLnBrk="1" latinLnBrk="0" hangingPunct="1">
        <a:defRPr sz="1938" kern="1200">
          <a:solidFill>
            <a:schemeClr val="tx1"/>
          </a:solidFill>
          <a:latin typeface="+mn-lt"/>
          <a:ea typeface="+mn-ea"/>
          <a:cs typeface="+mn-cs"/>
        </a:defRPr>
      </a:lvl5pPr>
      <a:lvl6pPr marL="2330486" algn="l" defTabSz="932195" rtl="0" eaLnBrk="1" latinLnBrk="0" hangingPunct="1">
        <a:defRPr sz="1938" kern="1200">
          <a:solidFill>
            <a:schemeClr val="tx1"/>
          </a:solidFill>
          <a:latin typeface="+mn-lt"/>
          <a:ea typeface="+mn-ea"/>
          <a:cs typeface="+mn-cs"/>
        </a:defRPr>
      </a:lvl6pPr>
      <a:lvl7pPr marL="2796583" algn="l" defTabSz="932195" rtl="0" eaLnBrk="1" latinLnBrk="0" hangingPunct="1">
        <a:defRPr sz="1938" kern="1200">
          <a:solidFill>
            <a:schemeClr val="tx1"/>
          </a:solidFill>
          <a:latin typeface="+mn-lt"/>
          <a:ea typeface="+mn-ea"/>
          <a:cs typeface="+mn-cs"/>
        </a:defRPr>
      </a:lvl7pPr>
      <a:lvl8pPr marL="3262679" algn="l" defTabSz="932195" rtl="0" eaLnBrk="1" latinLnBrk="0" hangingPunct="1">
        <a:defRPr sz="1938" kern="1200">
          <a:solidFill>
            <a:schemeClr val="tx1"/>
          </a:solidFill>
          <a:latin typeface="+mn-lt"/>
          <a:ea typeface="+mn-ea"/>
          <a:cs typeface="+mn-cs"/>
        </a:defRPr>
      </a:lvl8pPr>
      <a:lvl9pPr marL="3728775" algn="l" defTabSz="932195" rtl="0" eaLnBrk="1" latinLnBrk="0" hangingPunct="1">
        <a:defRPr sz="1938"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29660" y="504452"/>
            <a:ext cx="11375537" cy="776911"/>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29666" y="1747924"/>
            <a:ext cx="11375535" cy="3038587"/>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 xmlns:p14="http://schemas.microsoft.com/office/powerpoint/2010/main" val="1863501595"/>
      </p:ext>
    </p:extLst>
  </p:cSld>
  <p:clrMap bg1="lt1" tx1="dk1" bg2="lt2" tx2="dk2" accent1="accent1" accent2="accent2" accent3="accent3" accent4="accent4" accent5="accent5" accent6="accent6" hlink="hlink" folHlink="folHlink"/>
  <p:sldLayoutIdLst>
    <p:sldLayoutId id="2147484488" r:id="rId1"/>
    <p:sldLayoutId id="2147484489" r:id="rId2"/>
    <p:sldLayoutId id="2147484490" r:id="rId3"/>
    <p:sldLayoutId id="2147484491" r:id="rId4"/>
    <p:sldLayoutId id="2147484492" r:id="rId5"/>
    <p:sldLayoutId id="2147484493" r:id="rId6"/>
    <p:sldLayoutId id="2147484494" r:id="rId7"/>
    <p:sldLayoutId id="2147484495" r:id="rId8"/>
    <p:sldLayoutId id="2147484496" r:id="rId9"/>
  </p:sldLayoutIdLst>
  <p:transition>
    <p:fade/>
  </p:transition>
  <p:timing>
    <p:tnLst>
      <p:par>
        <p:cTn id="1" dur="indefinite" restart="never" nodeType="tmRoot"/>
      </p:par>
    </p:tnLst>
  </p:timing>
  <p:txStyles>
    <p:titleStyle>
      <a:lvl1pPr algn="l" defTabSz="932520" rtl="0" eaLnBrk="1" latinLnBrk="0" hangingPunct="1">
        <a:lnSpc>
          <a:spcPct val="90000"/>
        </a:lnSpc>
        <a:spcBef>
          <a:spcPct val="0"/>
        </a:spcBef>
        <a:buNone/>
        <a:defRPr lang="en-US" sz="5609" b="0" kern="1200" cap="none" spc="-102" baseline="0" dirty="0" smtClean="0">
          <a:ln w="3175">
            <a:noFill/>
          </a:ln>
          <a:solidFill>
            <a:schemeClr val="bg1"/>
          </a:solidFill>
          <a:effectLst/>
          <a:latin typeface="Segoe UI Light" pitchFamily="34" charset="0"/>
          <a:ea typeface="+mn-ea"/>
          <a:cs typeface="Arial" charset="0"/>
        </a:defRPr>
      </a:lvl1pPr>
    </p:titleStyle>
    <p:bodyStyle>
      <a:lvl1pPr marL="469516" indent="-469516" algn="l" defTabSz="932520" rtl="0" eaLnBrk="1" latinLnBrk="0" hangingPunct="1">
        <a:lnSpc>
          <a:spcPct val="90000"/>
        </a:lnSpc>
        <a:spcBef>
          <a:spcPct val="20000"/>
        </a:spcBef>
        <a:buClr>
          <a:srgbClr val="92D050"/>
        </a:buClr>
        <a:buSzPct val="120000"/>
        <a:buFont typeface="Arial" pitchFamily="34" charset="0"/>
        <a:buChar char="•"/>
        <a:defRPr sz="4488" kern="1200">
          <a:solidFill>
            <a:schemeClr val="bg1"/>
          </a:solidFill>
          <a:latin typeface="+mn-lt"/>
          <a:ea typeface="+mn-ea"/>
          <a:cs typeface="+mn-cs"/>
        </a:defRPr>
      </a:lvl1pPr>
      <a:lvl2pPr marL="872655" indent="-403138" algn="l" defTabSz="932520" rtl="0" eaLnBrk="1" latinLnBrk="0" hangingPunct="1">
        <a:lnSpc>
          <a:spcPct val="90000"/>
        </a:lnSpc>
        <a:spcBef>
          <a:spcPct val="20000"/>
        </a:spcBef>
        <a:buClr>
          <a:srgbClr val="92D050"/>
        </a:buClr>
        <a:buSzPct val="120000"/>
        <a:buFont typeface="Arial" pitchFamily="34" charset="0"/>
        <a:buChar char="•"/>
        <a:defRPr sz="4080" kern="1200">
          <a:solidFill>
            <a:schemeClr val="bg1"/>
          </a:solidFill>
          <a:latin typeface="+mn-lt"/>
          <a:ea typeface="+mn-ea"/>
          <a:cs typeface="+mn-cs"/>
        </a:defRPr>
      </a:lvl2pPr>
      <a:lvl3pPr marL="1283887" indent="-411232" algn="l" defTabSz="932520" rtl="0" eaLnBrk="1" latinLnBrk="0" hangingPunct="1">
        <a:lnSpc>
          <a:spcPct val="90000"/>
        </a:lnSpc>
        <a:spcBef>
          <a:spcPct val="20000"/>
        </a:spcBef>
        <a:buClr>
          <a:srgbClr val="92D050"/>
        </a:buClr>
        <a:buSzPct val="120000"/>
        <a:buFont typeface="Arial" pitchFamily="34" charset="0"/>
        <a:buChar char="•"/>
        <a:defRPr sz="3672" kern="1200">
          <a:solidFill>
            <a:schemeClr val="bg1"/>
          </a:solidFill>
          <a:latin typeface="+mn-lt"/>
          <a:ea typeface="+mn-ea"/>
          <a:cs typeface="+mn-cs"/>
        </a:defRPr>
      </a:lvl3pPr>
      <a:lvl4pPr marL="1636833" indent="-352948" algn="l" defTabSz="932520" rtl="0" eaLnBrk="1" latinLnBrk="0" hangingPunct="1">
        <a:lnSpc>
          <a:spcPct val="90000"/>
        </a:lnSpc>
        <a:spcBef>
          <a:spcPct val="20000"/>
        </a:spcBef>
        <a:buClr>
          <a:srgbClr val="92D050"/>
        </a:buClr>
        <a:buSzPct val="120000"/>
        <a:buFont typeface="Arial" pitchFamily="34" charset="0"/>
        <a:buChar char="•"/>
        <a:defRPr sz="3264" kern="1200">
          <a:solidFill>
            <a:schemeClr val="bg1"/>
          </a:solidFill>
          <a:latin typeface="+mn-lt"/>
          <a:ea typeface="+mn-ea"/>
          <a:cs typeface="+mn-cs"/>
        </a:defRPr>
      </a:lvl4pPr>
      <a:lvl5pPr marL="1980066" indent="-343233" algn="l" defTabSz="932520" rtl="0" eaLnBrk="1" latinLnBrk="0" hangingPunct="1">
        <a:lnSpc>
          <a:spcPct val="90000"/>
        </a:lnSpc>
        <a:spcBef>
          <a:spcPct val="20000"/>
        </a:spcBef>
        <a:buClr>
          <a:srgbClr val="92D050"/>
        </a:buClr>
        <a:buSzPct val="120000"/>
        <a:buFont typeface="Arial" pitchFamily="34" charset="0"/>
        <a:buChar char="•"/>
        <a:defRPr sz="3264" kern="1200">
          <a:solidFill>
            <a:schemeClr val="bg1"/>
          </a:solidFill>
          <a:latin typeface="+mn-lt"/>
          <a:ea typeface="+mn-ea"/>
          <a:cs typeface="+mn-cs"/>
        </a:defRPr>
      </a:lvl5pPr>
      <a:lvl6pPr marL="2564431" indent="-233130" algn="l" defTabSz="932520"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0691" indent="-233130" algn="l" defTabSz="932520"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6952" indent="-233130" algn="l" defTabSz="932520"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3212" indent="-233130" algn="l" defTabSz="932520"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32520" rtl="0" eaLnBrk="1" latinLnBrk="0" hangingPunct="1">
        <a:defRPr sz="1938" kern="1200">
          <a:solidFill>
            <a:schemeClr val="tx1"/>
          </a:solidFill>
          <a:latin typeface="+mn-lt"/>
          <a:ea typeface="+mn-ea"/>
          <a:cs typeface="+mn-cs"/>
        </a:defRPr>
      </a:lvl1pPr>
      <a:lvl2pPr marL="466261" algn="l" defTabSz="932520" rtl="0" eaLnBrk="1" latinLnBrk="0" hangingPunct="1">
        <a:defRPr sz="1938" kern="1200">
          <a:solidFill>
            <a:schemeClr val="tx1"/>
          </a:solidFill>
          <a:latin typeface="+mn-lt"/>
          <a:ea typeface="+mn-ea"/>
          <a:cs typeface="+mn-cs"/>
        </a:defRPr>
      </a:lvl2pPr>
      <a:lvl3pPr marL="932520" algn="l" defTabSz="932520" rtl="0" eaLnBrk="1" latinLnBrk="0" hangingPunct="1">
        <a:defRPr sz="1938" kern="1200">
          <a:solidFill>
            <a:schemeClr val="tx1"/>
          </a:solidFill>
          <a:latin typeface="+mn-lt"/>
          <a:ea typeface="+mn-ea"/>
          <a:cs typeface="+mn-cs"/>
        </a:defRPr>
      </a:lvl3pPr>
      <a:lvl4pPr marL="1398781" algn="l" defTabSz="932520" rtl="0" eaLnBrk="1" latinLnBrk="0" hangingPunct="1">
        <a:defRPr sz="1938" kern="1200">
          <a:solidFill>
            <a:schemeClr val="tx1"/>
          </a:solidFill>
          <a:latin typeface="+mn-lt"/>
          <a:ea typeface="+mn-ea"/>
          <a:cs typeface="+mn-cs"/>
        </a:defRPr>
      </a:lvl4pPr>
      <a:lvl5pPr marL="1865041" algn="l" defTabSz="932520" rtl="0" eaLnBrk="1" latinLnBrk="0" hangingPunct="1">
        <a:defRPr sz="1938" kern="1200">
          <a:solidFill>
            <a:schemeClr val="tx1"/>
          </a:solidFill>
          <a:latin typeface="+mn-lt"/>
          <a:ea typeface="+mn-ea"/>
          <a:cs typeface="+mn-cs"/>
        </a:defRPr>
      </a:lvl5pPr>
      <a:lvl6pPr marL="2331301" algn="l" defTabSz="932520" rtl="0" eaLnBrk="1" latinLnBrk="0" hangingPunct="1">
        <a:defRPr sz="1938" kern="1200">
          <a:solidFill>
            <a:schemeClr val="tx1"/>
          </a:solidFill>
          <a:latin typeface="+mn-lt"/>
          <a:ea typeface="+mn-ea"/>
          <a:cs typeface="+mn-cs"/>
        </a:defRPr>
      </a:lvl6pPr>
      <a:lvl7pPr marL="2797561" algn="l" defTabSz="932520" rtl="0" eaLnBrk="1" latinLnBrk="0" hangingPunct="1">
        <a:defRPr sz="1938" kern="1200">
          <a:solidFill>
            <a:schemeClr val="tx1"/>
          </a:solidFill>
          <a:latin typeface="+mn-lt"/>
          <a:ea typeface="+mn-ea"/>
          <a:cs typeface="+mn-cs"/>
        </a:defRPr>
      </a:lvl7pPr>
      <a:lvl8pPr marL="3263822" algn="l" defTabSz="932520" rtl="0" eaLnBrk="1" latinLnBrk="0" hangingPunct="1">
        <a:defRPr sz="1938" kern="1200">
          <a:solidFill>
            <a:schemeClr val="tx1"/>
          </a:solidFill>
          <a:latin typeface="+mn-lt"/>
          <a:ea typeface="+mn-ea"/>
          <a:cs typeface="+mn-cs"/>
        </a:defRPr>
      </a:lvl8pPr>
      <a:lvl9pPr marL="3730081" algn="l" defTabSz="932520" rtl="0" eaLnBrk="1" latinLnBrk="0" hangingPunct="1">
        <a:defRPr sz="1938"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8" name="Text Placeholder 7"/>
          <p:cNvSpPr>
            <a:spLocks noGrp="1"/>
          </p:cNvSpPr>
          <p:nvPr>
            <p:ph type="body" idx="1"/>
          </p:nvPr>
        </p:nvSpPr>
        <p:spPr>
          <a:xfrm>
            <a:off x="274638" y="1485603"/>
            <a:ext cx="11887200" cy="5212061"/>
          </a:xfrm>
          <a:prstGeom prst="rect">
            <a:avLst/>
          </a:prstGeom>
        </p:spPr>
        <p:txBody>
          <a:bodyPr vert="horz" lIns="182880" tIns="146304" rIns="182880" bIns="146304" rtlCol="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itle Placeholder 8"/>
          <p:cNvSpPr>
            <a:spLocks noGrp="1"/>
          </p:cNvSpPr>
          <p:nvPr>
            <p:ph type="title"/>
          </p:nvPr>
        </p:nvSpPr>
        <p:spPr>
          <a:xfrm>
            <a:off x="274638" y="298450"/>
            <a:ext cx="11887199" cy="912813"/>
          </a:xfrm>
          <a:prstGeom prst="rect">
            <a:avLst/>
          </a:prstGeom>
        </p:spPr>
        <p:txBody>
          <a:bodyPr vert="horz" lIns="182880" tIns="146304" rIns="182880" bIns="146304" rtlCol="0" anchor="t">
            <a:noAutofit/>
          </a:bodyPr>
          <a:lstStyle/>
          <a:p>
            <a:r>
              <a:rPr lang="en-US" dirty="0" smtClean="0"/>
              <a:t>Click to edit Master title style</a:t>
            </a:r>
            <a:endParaRPr lang="en-US" dirty="0"/>
          </a:p>
        </p:txBody>
      </p:sp>
    </p:spTree>
    <p:extLst>
      <p:ext uri="{BB962C8B-B14F-4D97-AF65-F5344CB8AC3E}">
        <p14:creationId xmlns="" xmlns:p14="http://schemas.microsoft.com/office/powerpoint/2010/main" val="4064944395"/>
      </p:ext>
    </p:extLst>
  </p:cSld>
  <p:clrMap bg1="dk1" tx1="lt1" bg2="dk2" tx2="lt2" accent1="accent1" accent2="accent2" accent3="accent3" accent4="accent4" accent5="accent5" accent6="accent6" hlink="hlink" folHlink="folHlink"/>
  <p:sldLayoutIdLst>
    <p:sldLayoutId id="2147484502" r:id="rId1"/>
    <p:sldLayoutId id="2147484503" r:id="rId2"/>
    <p:sldLayoutId id="2147484504" r:id="rId3"/>
    <p:sldLayoutId id="2147484505" r:id="rId4"/>
    <p:sldLayoutId id="2147484506" r:id="rId5"/>
    <p:sldLayoutId id="2147484507" r:id="rId6"/>
    <p:sldLayoutId id="2147484508" r:id="rId7"/>
    <p:sldLayoutId id="2147484509" r:id="rId8"/>
    <p:sldLayoutId id="2147484510" r:id="rId9"/>
    <p:sldLayoutId id="2147484511" r:id="rId10"/>
    <p:sldLayoutId id="2147484512" r:id="rId11"/>
    <p:sldLayoutId id="2147484513" r:id="rId12"/>
    <p:sldLayoutId id="2147484514" r:id="rId13"/>
  </p:sldLayoutIdLst>
  <p:timing>
    <p:tnLst>
      <p:par>
        <p:cTn id="1" dur="indefinite" restart="never" nodeType="tmRoot"/>
      </p:par>
    </p:tnLst>
  </p:timing>
  <p:txStyles>
    <p:titleStyle>
      <a:lvl1pPr algn="l" defTabSz="914166" rtl="0" eaLnBrk="1" latinLnBrk="0" hangingPunct="1">
        <a:spcBef>
          <a:spcPct val="0"/>
        </a:spcBef>
        <a:buNone/>
        <a:defRPr sz="4800" kern="1200">
          <a:gradFill>
            <a:gsLst>
              <a:gs pos="66981">
                <a:schemeClr val="tx1">
                  <a:lumMod val="75000"/>
                  <a:lumOff val="25000"/>
                </a:schemeClr>
              </a:gs>
              <a:gs pos="0">
                <a:schemeClr val="tx1">
                  <a:lumMod val="75000"/>
                  <a:lumOff val="25000"/>
                </a:schemeClr>
              </a:gs>
            </a:gsLst>
            <a:lin ang="5400000" scaled="0"/>
          </a:gradFill>
          <a:latin typeface="+mj-lt"/>
          <a:ea typeface="+mj-ea"/>
          <a:cs typeface="+mj-cs"/>
        </a:defRPr>
      </a:lvl1pPr>
    </p:titleStyle>
    <p:bodyStyle>
      <a:lvl1pPr marL="0" indent="0" algn="l" defTabSz="914166" rtl="0" eaLnBrk="1" latinLnBrk="0" hangingPunct="1">
        <a:spcBef>
          <a:spcPct val="20000"/>
        </a:spcBef>
        <a:buFont typeface="Arial" pitchFamily="34" charset="0"/>
        <a:buNone/>
        <a:defRPr sz="3600" kern="1200">
          <a:gradFill>
            <a:gsLst>
              <a:gs pos="66981">
                <a:schemeClr val="tx1">
                  <a:lumMod val="75000"/>
                  <a:lumOff val="25000"/>
                </a:schemeClr>
              </a:gs>
              <a:gs pos="0">
                <a:schemeClr val="tx1">
                  <a:lumMod val="75000"/>
                  <a:lumOff val="25000"/>
                </a:schemeClr>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66981">
                <a:schemeClr val="tx1">
                  <a:lumMod val="75000"/>
                  <a:lumOff val="25000"/>
                </a:schemeClr>
              </a:gs>
              <a:gs pos="0">
                <a:schemeClr val="tx1">
                  <a:lumMod val="75000"/>
                  <a:lumOff val="25000"/>
                </a:schemeClr>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66981">
                <a:schemeClr val="tx1">
                  <a:lumMod val="75000"/>
                  <a:lumOff val="25000"/>
                </a:schemeClr>
              </a:gs>
              <a:gs pos="0">
                <a:schemeClr val="tx1">
                  <a:lumMod val="75000"/>
                  <a:lumOff val="25000"/>
                </a:schemeClr>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66981">
                <a:schemeClr val="tx1">
                  <a:lumMod val="75000"/>
                  <a:lumOff val="25000"/>
                </a:schemeClr>
              </a:gs>
              <a:gs pos="0">
                <a:schemeClr val="tx1">
                  <a:lumMod val="75000"/>
                  <a:lumOff val="25000"/>
                </a:schemeClr>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66981">
                <a:schemeClr val="tx1">
                  <a:lumMod val="75000"/>
                  <a:lumOff val="25000"/>
                </a:schemeClr>
              </a:gs>
              <a:gs pos="0">
                <a:schemeClr val="tx1">
                  <a:lumMod val="75000"/>
                  <a:lumOff val="25000"/>
                </a:schemeClr>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66" rtl="0" eaLnBrk="1" latinLnBrk="0" hangingPunct="1">
        <a:defRPr sz="1800" kern="1200">
          <a:solidFill>
            <a:schemeClr val="tx1"/>
          </a:solidFill>
          <a:latin typeface="+mn-lt"/>
          <a:ea typeface="+mn-ea"/>
          <a:cs typeface="+mn-cs"/>
        </a:defRPr>
      </a:lvl1pPr>
      <a:lvl2pPr marL="457082" algn="l" defTabSz="914166" rtl="0" eaLnBrk="1" latinLnBrk="0" hangingPunct="1">
        <a:defRPr sz="1800" kern="1200">
          <a:solidFill>
            <a:schemeClr val="tx1"/>
          </a:solidFill>
          <a:latin typeface="+mn-lt"/>
          <a:ea typeface="+mn-ea"/>
          <a:cs typeface="+mn-cs"/>
        </a:defRPr>
      </a:lvl2pPr>
      <a:lvl3pPr marL="914166" algn="l" defTabSz="914166" rtl="0" eaLnBrk="1" latinLnBrk="0" hangingPunct="1">
        <a:defRPr sz="1800" kern="1200">
          <a:solidFill>
            <a:schemeClr val="tx1"/>
          </a:solidFill>
          <a:latin typeface="+mn-lt"/>
          <a:ea typeface="+mn-ea"/>
          <a:cs typeface="+mn-cs"/>
        </a:defRPr>
      </a:lvl3pPr>
      <a:lvl4pPr marL="1371249" algn="l" defTabSz="914166" rtl="0" eaLnBrk="1" latinLnBrk="0" hangingPunct="1">
        <a:defRPr sz="1800" kern="1200">
          <a:solidFill>
            <a:schemeClr val="tx1"/>
          </a:solidFill>
          <a:latin typeface="+mn-lt"/>
          <a:ea typeface="+mn-ea"/>
          <a:cs typeface="+mn-cs"/>
        </a:defRPr>
      </a:lvl4pPr>
      <a:lvl5pPr marL="1828332" algn="l" defTabSz="914166" rtl="0" eaLnBrk="1" latinLnBrk="0" hangingPunct="1">
        <a:defRPr sz="1800" kern="1200">
          <a:solidFill>
            <a:schemeClr val="tx1"/>
          </a:solidFill>
          <a:latin typeface="+mn-lt"/>
          <a:ea typeface="+mn-ea"/>
          <a:cs typeface="+mn-cs"/>
        </a:defRPr>
      </a:lvl5pPr>
      <a:lvl6pPr marL="2285415" algn="l" defTabSz="914166" rtl="0" eaLnBrk="1" latinLnBrk="0" hangingPunct="1">
        <a:defRPr sz="1800" kern="1200">
          <a:solidFill>
            <a:schemeClr val="tx1"/>
          </a:solidFill>
          <a:latin typeface="+mn-lt"/>
          <a:ea typeface="+mn-ea"/>
          <a:cs typeface="+mn-cs"/>
        </a:defRPr>
      </a:lvl6pPr>
      <a:lvl7pPr marL="2742498" algn="l" defTabSz="914166" rtl="0" eaLnBrk="1" latinLnBrk="0" hangingPunct="1">
        <a:defRPr sz="1800" kern="1200">
          <a:solidFill>
            <a:schemeClr val="tx1"/>
          </a:solidFill>
          <a:latin typeface="+mn-lt"/>
          <a:ea typeface="+mn-ea"/>
          <a:cs typeface="+mn-cs"/>
        </a:defRPr>
      </a:lvl7pPr>
      <a:lvl8pPr marL="3199581" algn="l" defTabSz="914166" rtl="0" eaLnBrk="1" latinLnBrk="0" hangingPunct="1">
        <a:defRPr sz="1800" kern="1200">
          <a:solidFill>
            <a:schemeClr val="tx1"/>
          </a:solidFill>
          <a:latin typeface="+mn-lt"/>
          <a:ea typeface="+mn-ea"/>
          <a:cs typeface="+mn-cs"/>
        </a:defRPr>
      </a:lvl8pPr>
      <a:lvl9pPr marL="3656663" algn="l" defTabSz="914166"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8" name="Text Placeholder 7"/>
          <p:cNvSpPr>
            <a:spLocks noGrp="1"/>
          </p:cNvSpPr>
          <p:nvPr>
            <p:ph type="body" idx="1"/>
          </p:nvPr>
        </p:nvSpPr>
        <p:spPr>
          <a:xfrm>
            <a:off x="274638" y="1485603"/>
            <a:ext cx="11887200" cy="5212061"/>
          </a:xfrm>
          <a:prstGeom prst="rect">
            <a:avLst/>
          </a:prstGeom>
        </p:spPr>
        <p:txBody>
          <a:bodyPr vert="horz" lIns="0" tIns="0" rIns="0" bIns="0" rtlCol="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itle Placeholder 8"/>
          <p:cNvSpPr>
            <a:spLocks noGrp="1"/>
          </p:cNvSpPr>
          <p:nvPr>
            <p:ph type="title"/>
          </p:nvPr>
        </p:nvSpPr>
        <p:spPr>
          <a:xfrm>
            <a:off x="274638" y="298450"/>
            <a:ext cx="11887199" cy="912813"/>
          </a:xfrm>
          <a:prstGeom prst="rect">
            <a:avLst/>
          </a:prstGeom>
        </p:spPr>
        <p:txBody>
          <a:bodyPr vert="horz" lIns="0" tIns="0" rIns="0" bIns="0" rtlCol="0" anchor="t">
            <a:noAutofit/>
          </a:bodyPr>
          <a:lstStyle/>
          <a:p>
            <a:r>
              <a:rPr lang="en-US" dirty="0" smtClean="0"/>
              <a:t>Click to edit Master title style</a:t>
            </a:r>
            <a:endParaRPr lang="en-US" dirty="0"/>
          </a:p>
        </p:txBody>
      </p:sp>
    </p:spTree>
    <p:extLst>
      <p:ext uri="{BB962C8B-B14F-4D97-AF65-F5344CB8AC3E}">
        <p14:creationId xmlns="" xmlns:p14="http://schemas.microsoft.com/office/powerpoint/2010/main" val="1778585588"/>
      </p:ext>
    </p:extLst>
  </p:cSld>
  <p:clrMap bg1="dk1" tx1="lt1" bg2="dk2" tx2="lt2" accent1="accent1" accent2="accent2" accent3="accent3" accent4="accent4" accent5="accent5" accent6="accent6" hlink="hlink" folHlink="folHlink"/>
  <p:sldLayoutIdLst>
    <p:sldLayoutId id="2147484331" r:id="rId1"/>
    <p:sldLayoutId id="2147484332" r:id="rId2"/>
    <p:sldLayoutId id="2147484333" r:id="rId3"/>
    <p:sldLayoutId id="2147484334" r:id="rId4"/>
    <p:sldLayoutId id="2147484335" r:id="rId5"/>
    <p:sldLayoutId id="2147484336" r:id="rId6"/>
    <p:sldLayoutId id="2147484337" r:id="rId7"/>
    <p:sldLayoutId id="2147484338" r:id="rId8"/>
    <p:sldLayoutId id="2147484339" r:id="rId9"/>
    <p:sldLayoutId id="2147484340" r:id="rId10"/>
    <p:sldLayoutId id="2147484341" r:id="rId11"/>
    <p:sldLayoutId id="2147484342" r:id="rId12"/>
    <p:sldLayoutId id="2147484343" r:id="rId13"/>
    <p:sldLayoutId id="2147484515" r:id="rId14"/>
  </p:sldLayoutIdLst>
  <p:txStyles>
    <p:titleStyle>
      <a:lvl1pPr algn="l" defTabSz="914166" rtl="0" eaLnBrk="1" latinLnBrk="0" hangingPunct="1">
        <a:spcBef>
          <a:spcPct val="0"/>
        </a:spcBef>
        <a:buNone/>
        <a:defRPr sz="4800" kern="1200">
          <a:solidFill>
            <a:srgbClr val="505050"/>
          </a:solidFill>
          <a:latin typeface="+mj-lt"/>
          <a:ea typeface="+mj-ea"/>
          <a:cs typeface="+mj-cs"/>
        </a:defRPr>
      </a:lvl1pPr>
    </p:titleStyle>
    <p:bodyStyle>
      <a:lvl1pPr marL="0" indent="0" algn="l" defTabSz="914166" rtl="0" eaLnBrk="1" latinLnBrk="0" hangingPunct="1">
        <a:spcBef>
          <a:spcPct val="20000"/>
        </a:spcBef>
        <a:buFont typeface="Arial" pitchFamily="34" charset="0"/>
        <a:buNone/>
        <a:defRPr sz="3600" kern="1200">
          <a:solidFill>
            <a:srgbClr val="505050"/>
          </a:solidFill>
          <a:latin typeface="+mj-lt"/>
          <a:ea typeface="+mn-ea"/>
          <a:cs typeface="+mn-cs"/>
        </a:defRPr>
      </a:lvl1pPr>
      <a:lvl2pPr marL="0" indent="0" algn="l" defTabSz="914166" rtl="0" eaLnBrk="1" latinLnBrk="0" hangingPunct="1">
        <a:spcBef>
          <a:spcPct val="20000"/>
        </a:spcBef>
        <a:buFont typeface="Arial" pitchFamily="34" charset="0"/>
        <a:buNone/>
        <a:defRPr sz="2800" kern="1200">
          <a:solidFill>
            <a:srgbClr val="505050"/>
          </a:soli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solidFill>
            <a:srgbClr val="505050"/>
          </a:soli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solidFill>
            <a:srgbClr val="505050"/>
          </a:soli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solidFill>
            <a:srgbClr val="505050"/>
          </a:soli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66" rtl="0" eaLnBrk="1" latinLnBrk="0" hangingPunct="1">
        <a:defRPr sz="1800" kern="1200">
          <a:solidFill>
            <a:schemeClr val="tx1"/>
          </a:solidFill>
          <a:latin typeface="+mn-lt"/>
          <a:ea typeface="+mn-ea"/>
          <a:cs typeface="+mn-cs"/>
        </a:defRPr>
      </a:lvl1pPr>
      <a:lvl2pPr marL="457082" algn="l" defTabSz="914166" rtl="0" eaLnBrk="1" latinLnBrk="0" hangingPunct="1">
        <a:defRPr sz="1800" kern="1200">
          <a:solidFill>
            <a:schemeClr val="tx1"/>
          </a:solidFill>
          <a:latin typeface="+mn-lt"/>
          <a:ea typeface="+mn-ea"/>
          <a:cs typeface="+mn-cs"/>
        </a:defRPr>
      </a:lvl2pPr>
      <a:lvl3pPr marL="914166" algn="l" defTabSz="914166" rtl="0" eaLnBrk="1" latinLnBrk="0" hangingPunct="1">
        <a:defRPr sz="1800" kern="1200">
          <a:solidFill>
            <a:schemeClr val="tx1"/>
          </a:solidFill>
          <a:latin typeface="+mn-lt"/>
          <a:ea typeface="+mn-ea"/>
          <a:cs typeface="+mn-cs"/>
        </a:defRPr>
      </a:lvl3pPr>
      <a:lvl4pPr marL="1371249" algn="l" defTabSz="914166" rtl="0" eaLnBrk="1" latinLnBrk="0" hangingPunct="1">
        <a:defRPr sz="1800" kern="1200">
          <a:solidFill>
            <a:schemeClr val="tx1"/>
          </a:solidFill>
          <a:latin typeface="+mn-lt"/>
          <a:ea typeface="+mn-ea"/>
          <a:cs typeface="+mn-cs"/>
        </a:defRPr>
      </a:lvl4pPr>
      <a:lvl5pPr marL="1828332" algn="l" defTabSz="914166" rtl="0" eaLnBrk="1" latinLnBrk="0" hangingPunct="1">
        <a:defRPr sz="1800" kern="1200">
          <a:solidFill>
            <a:schemeClr val="tx1"/>
          </a:solidFill>
          <a:latin typeface="+mn-lt"/>
          <a:ea typeface="+mn-ea"/>
          <a:cs typeface="+mn-cs"/>
        </a:defRPr>
      </a:lvl5pPr>
      <a:lvl6pPr marL="2285415" algn="l" defTabSz="914166" rtl="0" eaLnBrk="1" latinLnBrk="0" hangingPunct="1">
        <a:defRPr sz="1800" kern="1200">
          <a:solidFill>
            <a:schemeClr val="tx1"/>
          </a:solidFill>
          <a:latin typeface="+mn-lt"/>
          <a:ea typeface="+mn-ea"/>
          <a:cs typeface="+mn-cs"/>
        </a:defRPr>
      </a:lvl6pPr>
      <a:lvl7pPr marL="2742498" algn="l" defTabSz="914166" rtl="0" eaLnBrk="1" latinLnBrk="0" hangingPunct="1">
        <a:defRPr sz="1800" kern="1200">
          <a:solidFill>
            <a:schemeClr val="tx1"/>
          </a:solidFill>
          <a:latin typeface="+mn-lt"/>
          <a:ea typeface="+mn-ea"/>
          <a:cs typeface="+mn-cs"/>
        </a:defRPr>
      </a:lvl7pPr>
      <a:lvl8pPr marL="3199581" algn="l" defTabSz="914166" rtl="0" eaLnBrk="1" latinLnBrk="0" hangingPunct="1">
        <a:defRPr sz="1800" kern="1200">
          <a:solidFill>
            <a:schemeClr val="tx1"/>
          </a:solidFill>
          <a:latin typeface="+mn-lt"/>
          <a:ea typeface="+mn-ea"/>
          <a:cs typeface="+mn-cs"/>
        </a:defRPr>
      </a:lvl8pPr>
      <a:lvl9pPr marL="3656663" algn="l" defTabSz="914166"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8" name="Text Placeholder 7"/>
          <p:cNvSpPr>
            <a:spLocks noGrp="1"/>
          </p:cNvSpPr>
          <p:nvPr>
            <p:ph type="body" idx="1"/>
          </p:nvPr>
        </p:nvSpPr>
        <p:spPr>
          <a:xfrm>
            <a:off x="274638" y="1485603"/>
            <a:ext cx="11887200" cy="5212061"/>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itle Placeholder 8"/>
          <p:cNvSpPr>
            <a:spLocks noGrp="1"/>
          </p:cNvSpPr>
          <p:nvPr>
            <p:ph type="title"/>
          </p:nvPr>
        </p:nvSpPr>
        <p:spPr>
          <a:xfrm>
            <a:off x="274638" y="298450"/>
            <a:ext cx="11887199" cy="912813"/>
          </a:xfrm>
          <a:prstGeom prst="rect">
            <a:avLst/>
          </a:prstGeom>
        </p:spPr>
        <p:txBody>
          <a:bodyPr vert="horz" lIns="0" tIns="0" rIns="0" bIns="0" rtlCol="0" anchor="t">
            <a:noAutofit/>
          </a:bodyPr>
          <a:lstStyle/>
          <a:p>
            <a:r>
              <a:rPr lang="en-US" smtClean="0"/>
              <a:t>Click to edit Master title style</a:t>
            </a:r>
            <a:endParaRPr lang="en-US" dirty="0"/>
          </a:p>
        </p:txBody>
      </p:sp>
    </p:spTree>
    <p:extLst>
      <p:ext uri="{BB962C8B-B14F-4D97-AF65-F5344CB8AC3E}">
        <p14:creationId xmlns="" xmlns:p14="http://schemas.microsoft.com/office/powerpoint/2010/main" val="4145866818"/>
      </p:ext>
    </p:extLst>
  </p:cSld>
  <p:clrMap bg1="dk1" tx1="lt1" bg2="dk2" tx2="lt2" accent1="accent1" accent2="accent2" accent3="accent3" accent4="accent4" accent5="accent5" accent6="accent6" hlink="hlink" folHlink="fol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9" r:id="rId12"/>
  </p:sldLayoutIdLst>
  <p:txStyles>
    <p:titleStyle>
      <a:lvl1pPr algn="l" defTabSz="914166" rtl="0" eaLnBrk="1" latinLnBrk="0" hangingPunct="1">
        <a:spcBef>
          <a:spcPct val="0"/>
        </a:spcBef>
        <a:buNone/>
        <a:defRPr sz="4800" kern="1200">
          <a:gradFill>
            <a:gsLst>
              <a:gs pos="0">
                <a:schemeClr val="tx1"/>
              </a:gs>
              <a:gs pos="100000">
                <a:schemeClr val="tx1"/>
              </a:gs>
            </a:gsLst>
            <a:lin ang="5400000" scaled="0"/>
          </a:gradFill>
          <a:latin typeface="+mj-lt"/>
          <a:ea typeface="+mj-ea"/>
          <a:cs typeface="+mj-cs"/>
        </a:defRPr>
      </a:lvl1pPr>
    </p:titleStyle>
    <p:bodyStyle>
      <a:lvl1pPr marL="0" indent="0" algn="l" defTabSz="914166" rtl="0" eaLnBrk="1" latinLnBrk="0" hangingPunct="1">
        <a:spcBef>
          <a:spcPct val="20000"/>
        </a:spcBef>
        <a:buFont typeface="Arial" pitchFamily="34" charset="0"/>
        <a:buNone/>
        <a:defRPr sz="3600" kern="1200">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66" rtl="0" eaLnBrk="1" latinLnBrk="0" hangingPunct="1">
        <a:defRPr sz="1800" kern="1200">
          <a:solidFill>
            <a:schemeClr val="tx1"/>
          </a:solidFill>
          <a:latin typeface="+mn-lt"/>
          <a:ea typeface="+mn-ea"/>
          <a:cs typeface="+mn-cs"/>
        </a:defRPr>
      </a:lvl1pPr>
      <a:lvl2pPr marL="457082" algn="l" defTabSz="914166" rtl="0" eaLnBrk="1" latinLnBrk="0" hangingPunct="1">
        <a:defRPr sz="1800" kern="1200">
          <a:solidFill>
            <a:schemeClr val="tx1"/>
          </a:solidFill>
          <a:latin typeface="+mn-lt"/>
          <a:ea typeface="+mn-ea"/>
          <a:cs typeface="+mn-cs"/>
        </a:defRPr>
      </a:lvl2pPr>
      <a:lvl3pPr marL="914166" algn="l" defTabSz="914166" rtl="0" eaLnBrk="1" latinLnBrk="0" hangingPunct="1">
        <a:defRPr sz="1800" kern="1200">
          <a:solidFill>
            <a:schemeClr val="tx1"/>
          </a:solidFill>
          <a:latin typeface="+mn-lt"/>
          <a:ea typeface="+mn-ea"/>
          <a:cs typeface="+mn-cs"/>
        </a:defRPr>
      </a:lvl3pPr>
      <a:lvl4pPr marL="1371249" algn="l" defTabSz="914166" rtl="0" eaLnBrk="1" latinLnBrk="0" hangingPunct="1">
        <a:defRPr sz="1800" kern="1200">
          <a:solidFill>
            <a:schemeClr val="tx1"/>
          </a:solidFill>
          <a:latin typeface="+mn-lt"/>
          <a:ea typeface="+mn-ea"/>
          <a:cs typeface="+mn-cs"/>
        </a:defRPr>
      </a:lvl4pPr>
      <a:lvl5pPr marL="1828332" algn="l" defTabSz="914166" rtl="0" eaLnBrk="1" latinLnBrk="0" hangingPunct="1">
        <a:defRPr sz="1800" kern="1200">
          <a:solidFill>
            <a:schemeClr val="tx1"/>
          </a:solidFill>
          <a:latin typeface="+mn-lt"/>
          <a:ea typeface="+mn-ea"/>
          <a:cs typeface="+mn-cs"/>
        </a:defRPr>
      </a:lvl5pPr>
      <a:lvl6pPr marL="2285415" algn="l" defTabSz="914166" rtl="0" eaLnBrk="1" latinLnBrk="0" hangingPunct="1">
        <a:defRPr sz="1800" kern="1200">
          <a:solidFill>
            <a:schemeClr val="tx1"/>
          </a:solidFill>
          <a:latin typeface="+mn-lt"/>
          <a:ea typeface="+mn-ea"/>
          <a:cs typeface="+mn-cs"/>
        </a:defRPr>
      </a:lvl6pPr>
      <a:lvl7pPr marL="2742498" algn="l" defTabSz="914166" rtl="0" eaLnBrk="1" latinLnBrk="0" hangingPunct="1">
        <a:defRPr sz="1800" kern="1200">
          <a:solidFill>
            <a:schemeClr val="tx1"/>
          </a:solidFill>
          <a:latin typeface="+mn-lt"/>
          <a:ea typeface="+mn-ea"/>
          <a:cs typeface="+mn-cs"/>
        </a:defRPr>
      </a:lvl7pPr>
      <a:lvl8pPr marL="3199581" algn="l" defTabSz="914166" rtl="0" eaLnBrk="1" latinLnBrk="0" hangingPunct="1">
        <a:defRPr sz="1800" kern="1200">
          <a:solidFill>
            <a:schemeClr val="tx1"/>
          </a:solidFill>
          <a:latin typeface="+mn-lt"/>
          <a:ea typeface="+mn-ea"/>
          <a:cs typeface="+mn-cs"/>
        </a:defRPr>
      </a:lvl8pPr>
      <a:lvl9pPr marL="3656663" algn="l" defTabSz="914166"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505050"/>
        </a:solidFill>
        <a:effectLst/>
      </p:bgPr>
    </p:bg>
    <p:spTree>
      <p:nvGrpSpPr>
        <p:cNvPr id="1" name=""/>
        <p:cNvGrpSpPr/>
        <p:nvPr/>
      </p:nvGrpSpPr>
      <p:grpSpPr>
        <a:xfrm>
          <a:off x="0" y="0"/>
          <a:ext cx="0" cy="0"/>
          <a:chOff x="0" y="0"/>
          <a:chExt cx="0" cy="0"/>
        </a:xfrm>
      </p:grpSpPr>
      <p:sp>
        <p:nvSpPr>
          <p:cNvPr id="8" name="Text Placeholder 7"/>
          <p:cNvSpPr>
            <a:spLocks noGrp="1"/>
          </p:cNvSpPr>
          <p:nvPr>
            <p:ph type="body" idx="1"/>
          </p:nvPr>
        </p:nvSpPr>
        <p:spPr>
          <a:xfrm>
            <a:off x="274638" y="1485603"/>
            <a:ext cx="11887200" cy="5212061"/>
          </a:xfrm>
          <a:prstGeom prst="rect">
            <a:avLst/>
          </a:prstGeom>
        </p:spPr>
        <p:txBody>
          <a:bodyPr vert="horz" lIns="0" tIns="0" rIns="0" bIns="0" rtlCol="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itle Placeholder 8"/>
          <p:cNvSpPr>
            <a:spLocks noGrp="1"/>
          </p:cNvSpPr>
          <p:nvPr>
            <p:ph type="title"/>
          </p:nvPr>
        </p:nvSpPr>
        <p:spPr>
          <a:xfrm>
            <a:off x="274638" y="298450"/>
            <a:ext cx="11887199" cy="912813"/>
          </a:xfrm>
          <a:prstGeom prst="rect">
            <a:avLst/>
          </a:prstGeom>
        </p:spPr>
        <p:txBody>
          <a:bodyPr vert="horz" lIns="0" tIns="0" rIns="0" bIns="0" rtlCol="0" anchor="t">
            <a:noAutofit/>
          </a:bodyPr>
          <a:lstStyle/>
          <a:p>
            <a:r>
              <a:rPr lang="en-US" smtClean="0"/>
              <a:t>Click to edit Master title style</a:t>
            </a:r>
            <a:endParaRPr lang="en-US" dirty="0"/>
          </a:p>
        </p:txBody>
      </p:sp>
    </p:spTree>
    <p:extLst>
      <p:ext uri="{BB962C8B-B14F-4D97-AF65-F5344CB8AC3E}">
        <p14:creationId xmlns="" xmlns:p14="http://schemas.microsoft.com/office/powerpoint/2010/main" val="2451785515"/>
      </p:ext>
    </p:extLst>
  </p:cSld>
  <p:clrMap bg1="dk1" tx1="lt1" bg2="dk2" tx2="lt2" accent1="accent1" accent2="accent2" accent3="accent3" accent4="accent4" accent5="accent5" accent6="accent6" hlink="hlink" folHlink="folHlink"/>
  <p:sldLayoutIdLst>
    <p:sldLayoutId id="2147484365" r:id="rId1"/>
    <p:sldLayoutId id="2147484366" r:id="rId2"/>
    <p:sldLayoutId id="2147484367" r:id="rId3"/>
    <p:sldLayoutId id="2147484368" r:id="rId4"/>
    <p:sldLayoutId id="2147484369" r:id="rId5"/>
    <p:sldLayoutId id="2147484370" r:id="rId6"/>
    <p:sldLayoutId id="2147484371" r:id="rId7"/>
    <p:sldLayoutId id="2147484372" r:id="rId8"/>
    <p:sldLayoutId id="2147484373" r:id="rId9"/>
    <p:sldLayoutId id="2147484374" r:id="rId10"/>
    <p:sldLayoutId id="2147484375" r:id="rId11"/>
    <p:sldLayoutId id="2147484378" r:id="rId12"/>
  </p:sldLayoutIdLst>
  <p:txStyles>
    <p:titleStyle>
      <a:lvl1pPr algn="l" defTabSz="914166" rtl="0" eaLnBrk="1" latinLnBrk="0" hangingPunct="1">
        <a:spcBef>
          <a:spcPct val="0"/>
        </a:spcBef>
        <a:buNone/>
        <a:defRPr sz="4800" kern="1200">
          <a:gradFill>
            <a:gsLst>
              <a:gs pos="0">
                <a:schemeClr val="tx1"/>
              </a:gs>
              <a:gs pos="100000">
                <a:schemeClr val="tx1"/>
              </a:gs>
            </a:gsLst>
            <a:lin ang="5400000" scaled="0"/>
          </a:gradFill>
          <a:latin typeface="+mj-lt"/>
          <a:ea typeface="+mj-ea"/>
          <a:cs typeface="+mj-cs"/>
        </a:defRPr>
      </a:lvl1pPr>
    </p:titleStyle>
    <p:bodyStyle>
      <a:lvl1pPr marL="0" indent="0" algn="l" defTabSz="914166" rtl="0" eaLnBrk="1" latinLnBrk="0" hangingPunct="1">
        <a:spcBef>
          <a:spcPct val="20000"/>
        </a:spcBef>
        <a:buFont typeface="Arial" pitchFamily="34" charset="0"/>
        <a:buNone/>
        <a:defRPr sz="3600" kern="1200">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66" rtl="0" eaLnBrk="1" latinLnBrk="0" hangingPunct="1">
        <a:defRPr sz="1800" kern="1200">
          <a:solidFill>
            <a:schemeClr val="tx1"/>
          </a:solidFill>
          <a:latin typeface="+mn-lt"/>
          <a:ea typeface="+mn-ea"/>
          <a:cs typeface="+mn-cs"/>
        </a:defRPr>
      </a:lvl1pPr>
      <a:lvl2pPr marL="457082" algn="l" defTabSz="914166" rtl="0" eaLnBrk="1" latinLnBrk="0" hangingPunct="1">
        <a:defRPr sz="1800" kern="1200">
          <a:solidFill>
            <a:schemeClr val="tx1"/>
          </a:solidFill>
          <a:latin typeface="+mn-lt"/>
          <a:ea typeface="+mn-ea"/>
          <a:cs typeface="+mn-cs"/>
        </a:defRPr>
      </a:lvl2pPr>
      <a:lvl3pPr marL="914166" algn="l" defTabSz="914166" rtl="0" eaLnBrk="1" latinLnBrk="0" hangingPunct="1">
        <a:defRPr sz="1800" kern="1200">
          <a:solidFill>
            <a:schemeClr val="tx1"/>
          </a:solidFill>
          <a:latin typeface="+mn-lt"/>
          <a:ea typeface="+mn-ea"/>
          <a:cs typeface="+mn-cs"/>
        </a:defRPr>
      </a:lvl3pPr>
      <a:lvl4pPr marL="1371249" algn="l" defTabSz="914166" rtl="0" eaLnBrk="1" latinLnBrk="0" hangingPunct="1">
        <a:defRPr sz="1800" kern="1200">
          <a:solidFill>
            <a:schemeClr val="tx1"/>
          </a:solidFill>
          <a:latin typeface="+mn-lt"/>
          <a:ea typeface="+mn-ea"/>
          <a:cs typeface="+mn-cs"/>
        </a:defRPr>
      </a:lvl4pPr>
      <a:lvl5pPr marL="1828332" algn="l" defTabSz="914166" rtl="0" eaLnBrk="1" latinLnBrk="0" hangingPunct="1">
        <a:defRPr sz="1800" kern="1200">
          <a:solidFill>
            <a:schemeClr val="tx1"/>
          </a:solidFill>
          <a:latin typeface="+mn-lt"/>
          <a:ea typeface="+mn-ea"/>
          <a:cs typeface="+mn-cs"/>
        </a:defRPr>
      </a:lvl5pPr>
      <a:lvl6pPr marL="2285415" algn="l" defTabSz="914166" rtl="0" eaLnBrk="1" latinLnBrk="0" hangingPunct="1">
        <a:defRPr sz="1800" kern="1200">
          <a:solidFill>
            <a:schemeClr val="tx1"/>
          </a:solidFill>
          <a:latin typeface="+mn-lt"/>
          <a:ea typeface="+mn-ea"/>
          <a:cs typeface="+mn-cs"/>
        </a:defRPr>
      </a:lvl6pPr>
      <a:lvl7pPr marL="2742498" algn="l" defTabSz="914166" rtl="0" eaLnBrk="1" latinLnBrk="0" hangingPunct="1">
        <a:defRPr sz="1800" kern="1200">
          <a:solidFill>
            <a:schemeClr val="tx1"/>
          </a:solidFill>
          <a:latin typeface="+mn-lt"/>
          <a:ea typeface="+mn-ea"/>
          <a:cs typeface="+mn-cs"/>
        </a:defRPr>
      </a:lvl7pPr>
      <a:lvl8pPr marL="3199581" algn="l" defTabSz="914166" rtl="0" eaLnBrk="1" latinLnBrk="0" hangingPunct="1">
        <a:defRPr sz="1800" kern="1200">
          <a:solidFill>
            <a:schemeClr val="tx1"/>
          </a:solidFill>
          <a:latin typeface="+mn-lt"/>
          <a:ea typeface="+mn-ea"/>
          <a:cs typeface="+mn-cs"/>
        </a:defRPr>
      </a:lvl8pPr>
      <a:lvl9pPr marL="3656663" algn="l" defTabSz="914166"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8" name="Text Placeholder 7"/>
          <p:cNvSpPr>
            <a:spLocks noGrp="1"/>
          </p:cNvSpPr>
          <p:nvPr>
            <p:ph type="body" idx="1"/>
          </p:nvPr>
        </p:nvSpPr>
        <p:spPr>
          <a:xfrm>
            <a:off x="274638" y="1668462"/>
            <a:ext cx="11887200" cy="5029202"/>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itle Placeholder 8"/>
          <p:cNvSpPr>
            <a:spLocks noGrp="1"/>
          </p:cNvSpPr>
          <p:nvPr>
            <p:ph type="title"/>
          </p:nvPr>
        </p:nvSpPr>
        <p:spPr>
          <a:xfrm>
            <a:off x="274638" y="298450"/>
            <a:ext cx="11887199" cy="912813"/>
          </a:xfrm>
          <a:prstGeom prst="rect">
            <a:avLst/>
          </a:prstGeom>
        </p:spPr>
        <p:txBody>
          <a:bodyPr vert="horz" lIns="0" tIns="0" rIns="0" bIns="0" rtlCol="0" anchor="t">
            <a:noAutofit/>
          </a:bodyPr>
          <a:lstStyle/>
          <a:p>
            <a:r>
              <a:rPr lang="en-US" smtClean="0"/>
              <a:t>Click to edit Master title style</a:t>
            </a:r>
            <a:endParaRPr lang="en-US" dirty="0"/>
          </a:p>
        </p:txBody>
      </p:sp>
    </p:spTree>
    <p:extLst>
      <p:ext uri="{BB962C8B-B14F-4D97-AF65-F5344CB8AC3E}">
        <p14:creationId xmlns="" xmlns:p14="http://schemas.microsoft.com/office/powerpoint/2010/main" val="892385909"/>
      </p:ext>
    </p:extLst>
  </p:cSld>
  <p:clrMap bg1="dk1" tx1="lt1" bg2="dk2" tx2="lt2" accent1="accent1" accent2="accent2" accent3="accent3" accent4="accent4" accent5="accent5" accent6="accent6" hlink="hlink" folHlink="folHlink"/>
  <p:sldLayoutIdLst>
    <p:sldLayoutId id="2147484380" r:id="rId1"/>
    <p:sldLayoutId id="2147484381" r:id="rId2"/>
    <p:sldLayoutId id="2147484382" r:id="rId3"/>
    <p:sldLayoutId id="2147484383" r:id="rId4"/>
    <p:sldLayoutId id="2147484384" r:id="rId5"/>
    <p:sldLayoutId id="2147484385" r:id="rId6"/>
    <p:sldLayoutId id="2147484386" r:id="rId7"/>
    <p:sldLayoutId id="2147484387" r:id="rId8"/>
    <p:sldLayoutId id="2147484388" r:id="rId9"/>
    <p:sldLayoutId id="2147484389" r:id="rId10"/>
    <p:sldLayoutId id="2147484390" r:id="rId11"/>
    <p:sldLayoutId id="2147484391" r:id="rId12"/>
    <p:sldLayoutId id="2147484392" r:id="rId13"/>
    <p:sldLayoutId id="2147484393" r:id="rId14"/>
    <p:sldLayoutId id="2147484394" r:id="rId15"/>
    <p:sldLayoutId id="2147484395" r:id="rId16"/>
    <p:sldLayoutId id="2147484397" r:id="rId17"/>
    <p:sldLayoutId id="2147484516" r:id="rId18"/>
  </p:sldLayoutIdLst>
  <p:txStyles>
    <p:titleStyle>
      <a:lvl1pPr algn="l" defTabSz="914166" rtl="0" eaLnBrk="1" latinLnBrk="0" hangingPunct="1">
        <a:spcBef>
          <a:spcPct val="0"/>
        </a:spcBef>
        <a:buNone/>
        <a:defRPr sz="4800" kern="1200">
          <a:gradFill>
            <a:gsLst>
              <a:gs pos="0">
                <a:schemeClr val="tx1"/>
              </a:gs>
              <a:gs pos="100000">
                <a:schemeClr val="tx1"/>
              </a:gs>
            </a:gsLst>
            <a:lin ang="5400000" scaled="0"/>
          </a:gradFill>
          <a:latin typeface="+mj-lt"/>
          <a:ea typeface="+mj-ea"/>
          <a:cs typeface="+mj-cs"/>
        </a:defRPr>
      </a:lvl1pPr>
    </p:titleStyle>
    <p:bodyStyle>
      <a:lvl1pPr marL="0" indent="0" algn="l" defTabSz="914166" rtl="0" eaLnBrk="1" latinLnBrk="0" hangingPunct="1">
        <a:spcBef>
          <a:spcPct val="20000"/>
        </a:spcBef>
        <a:buFont typeface="Arial" pitchFamily="34" charset="0"/>
        <a:buNone/>
        <a:defRPr sz="3600" kern="1200">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66" rtl="0" eaLnBrk="1" latinLnBrk="0" hangingPunct="1">
        <a:defRPr sz="1800" kern="1200">
          <a:solidFill>
            <a:schemeClr val="tx1"/>
          </a:solidFill>
          <a:latin typeface="+mn-lt"/>
          <a:ea typeface="+mn-ea"/>
          <a:cs typeface="+mn-cs"/>
        </a:defRPr>
      </a:lvl1pPr>
      <a:lvl2pPr marL="457082" algn="l" defTabSz="914166" rtl="0" eaLnBrk="1" latinLnBrk="0" hangingPunct="1">
        <a:defRPr sz="1800" kern="1200">
          <a:solidFill>
            <a:schemeClr val="tx1"/>
          </a:solidFill>
          <a:latin typeface="+mn-lt"/>
          <a:ea typeface="+mn-ea"/>
          <a:cs typeface="+mn-cs"/>
        </a:defRPr>
      </a:lvl2pPr>
      <a:lvl3pPr marL="914166" algn="l" defTabSz="914166" rtl="0" eaLnBrk="1" latinLnBrk="0" hangingPunct="1">
        <a:defRPr sz="1800" kern="1200">
          <a:solidFill>
            <a:schemeClr val="tx1"/>
          </a:solidFill>
          <a:latin typeface="+mn-lt"/>
          <a:ea typeface="+mn-ea"/>
          <a:cs typeface="+mn-cs"/>
        </a:defRPr>
      </a:lvl3pPr>
      <a:lvl4pPr marL="1371249" algn="l" defTabSz="914166" rtl="0" eaLnBrk="1" latinLnBrk="0" hangingPunct="1">
        <a:defRPr sz="1800" kern="1200">
          <a:solidFill>
            <a:schemeClr val="tx1"/>
          </a:solidFill>
          <a:latin typeface="+mn-lt"/>
          <a:ea typeface="+mn-ea"/>
          <a:cs typeface="+mn-cs"/>
        </a:defRPr>
      </a:lvl4pPr>
      <a:lvl5pPr marL="1828332" algn="l" defTabSz="914166" rtl="0" eaLnBrk="1" latinLnBrk="0" hangingPunct="1">
        <a:defRPr sz="1800" kern="1200">
          <a:solidFill>
            <a:schemeClr val="tx1"/>
          </a:solidFill>
          <a:latin typeface="+mn-lt"/>
          <a:ea typeface="+mn-ea"/>
          <a:cs typeface="+mn-cs"/>
        </a:defRPr>
      </a:lvl5pPr>
      <a:lvl6pPr marL="2285415" algn="l" defTabSz="914166" rtl="0" eaLnBrk="1" latinLnBrk="0" hangingPunct="1">
        <a:defRPr sz="1800" kern="1200">
          <a:solidFill>
            <a:schemeClr val="tx1"/>
          </a:solidFill>
          <a:latin typeface="+mn-lt"/>
          <a:ea typeface="+mn-ea"/>
          <a:cs typeface="+mn-cs"/>
        </a:defRPr>
      </a:lvl6pPr>
      <a:lvl7pPr marL="2742498" algn="l" defTabSz="914166" rtl="0" eaLnBrk="1" latinLnBrk="0" hangingPunct="1">
        <a:defRPr sz="1800" kern="1200">
          <a:solidFill>
            <a:schemeClr val="tx1"/>
          </a:solidFill>
          <a:latin typeface="+mn-lt"/>
          <a:ea typeface="+mn-ea"/>
          <a:cs typeface="+mn-cs"/>
        </a:defRPr>
      </a:lvl7pPr>
      <a:lvl8pPr marL="3199581" algn="l" defTabSz="914166" rtl="0" eaLnBrk="1" latinLnBrk="0" hangingPunct="1">
        <a:defRPr sz="1800" kern="1200">
          <a:solidFill>
            <a:schemeClr val="tx1"/>
          </a:solidFill>
          <a:latin typeface="+mn-lt"/>
          <a:ea typeface="+mn-ea"/>
          <a:cs typeface="+mn-cs"/>
        </a:defRPr>
      </a:lvl8pPr>
      <a:lvl9pPr marL="3656663" algn="l" defTabSz="914166"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Text Placeholder 7"/>
          <p:cNvSpPr>
            <a:spLocks noGrp="1"/>
          </p:cNvSpPr>
          <p:nvPr>
            <p:ph type="body" idx="1"/>
          </p:nvPr>
        </p:nvSpPr>
        <p:spPr>
          <a:xfrm>
            <a:off x="274638" y="1485603"/>
            <a:ext cx="11887200" cy="5212061"/>
          </a:xfrm>
          <a:prstGeom prst="rect">
            <a:avLst/>
          </a:prstGeom>
        </p:spPr>
        <p:txBody>
          <a:bodyPr vert="horz" lIns="182880" tIns="146304" rIns="182880" bIns="146304"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itle Placeholder 8"/>
          <p:cNvSpPr>
            <a:spLocks noGrp="1"/>
          </p:cNvSpPr>
          <p:nvPr>
            <p:ph type="title"/>
          </p:nvPr>
        </p:nvSpPr>
        <p:spPr>
          <a:xfrm>
            <a:off x="274638" y="298450"/>
            <a:ext cx="11887199" cy="912813"/>
          </a:xfrm>
          <a:prstGeom prst="rect">
            <a:avLst/>
          </a:prstGeom>
        </p:spPr>
        <p:txBody>
          <a:bodyPr vert="horz" lIns="182880" tIns="146304" rIns="182880" bIns="146304" rtlCol="0" anchor="t">
            <a:noAutofit/>
          </a:bodyPr>
          <a:lstStyle/>
          <a:p>
            <a:r>
              <a:rPr lang="en-US" smtClean="0"/>
              <a:t>Click to edit Master title style</a:t>
            </a:r>
            <a:endParaRPr lang="en-US" dirty="0"/>
          </a:p>
        </p:txBody>
      </p:sp>
    </p:spTree>
    <p:extLst>
      <p:ext uri="{BB962C8B-B14F-4D97-AF65-F5344CB8AC3E}">
        <p14:creationId xmlns="" xmlns:p14="http://schemas.microsoft.com/office/powerpoint/2010/main" val="1296770691"/>
      </p:ext>
    </p:extLst>
  </p:cSld>
  <p:clrMap bg1="lt1" tx1="dk1" bg2="lt2" tx2="dk2" accent1="accent1" accent2="accent2" accent3="accent3" accent4="accent4" accent5="accent5" accent6="accent6" hlink="hlink" folHlink="folHlink"/>
  <p:sldLayoutIdLst>
    <p:sldLayoutId id="2147484399" r:id="rId1"/>
    <p:sldLayoutId id="2147484400" r:id="rId2"/>
    <p:sldLayoutId id="2147484401" r:id="rId3"/>
    <p:sldLayoutId id="2147484402" r:id="rId4"/>
    <p:sldLayoutId id="2147484403" r:id="rId5"/>
    <p:sldLayoutId id="2147484404" r:id="rId6"/>
    <p:sldLayoutId id="2147484405" r:id="rId7"/>
    <p:sldLayoutId id="2147484406" r:id="rId8"/>
    <p:sldLayoutId id="2147484407" r:id="rId9"/>
    <p:sldLayoutId id="2147484408" r:id="rId10"/>
    <p:sldLayoutId id="2147484409" r:id="rId11"/>
    <p:sldLayoutId id="2147484410" r:id="rId12"/>
    <p:sldLayoutId id="2147484411" r:id="rId13"/>
    <p:sldLayoutId id="2147484412" r:id="rId14"/>
    <p:sldLayoutId id="2147484413" r:id="rId15"/>
    <p:sldLayoutId id="2147484414" r:id="rId16"/>
    <p:sldLayoutId id="2147484415" r:id="rId17"/>
  </p:sldLayoutIdLst>
  <p:timing>
    <p:tnLst>
      <p:par>
        <p:cTn id="1" dur="indefinite" restart="never" nodeType="tmRoot"/>
      </p:par>
    </p:tnLst>
  </p:timing>
  <p:txStyles>
    <p:titleStyle>
      <a:lvl1pPr algn="l" defTabSz="914166" rtl="0" eaLnBrk="1" latinLnBrk="0" hangingPunct="1">
        <a:spcBef>
          <a:spcPct val="0"/>
        </a:spcBef>
        <a:buNone/>
        <a:defRPr sz="4800" kern="1200">
          <a:gradFill>
            <a:gsLst>
              <a:gs pos="66981">
                <a:schemeClr val="tx1">
                  <a:lumMod val="75000"/>
                  <a:lumOff val="25000"/>
                </a:schemeClr>
              </a:gs>
              <a:gs pos="0">
                <a:schemeClr val="tx1">
                  <a:lumMod val="75000"/>
                  <a:lumOff val="25000"/>
                </a:schemeClr>
              </a:gs>
            </a:gsLst>
            <a:lin ang="5400000" scaled="0"/>
          </a:gradFill>
          <a:latin typeface="+mj-lt"/>
          <a:ea typeface="+mj-ea"/>
          <a:cs typeface="+mj-cs"/>
        </a:defRPr>
      </a:lvl1pPr>
    </p:titleStyle>
    <p:bodyStyle>
      <a:lvl1pPr marL="0" indent="0" algn="l" defTabSz="914166" rtl="0" eaLnBrk="1" latinLnBrk="0" hangingPunct="1">
        <a:spcBef>
          <a:spcPct val="20000"/>
        </a:spcBef>
        <a:buFont typeface="Arial" pitchFamily="34" charset="0"/>
        <a:buNone/>
        <a:defRPr sz="3600" kern="1200">
          <a:gradFill>
            <a:gsLst>
              <a:gs pos="66981">
                <a:schemeClr val="tx1">
                  <a:lumMod val="75000"/>
                  <a:lumOff val="25000"/>
                </a:schemeClr>
              </a:gs>
              <a:gs pos="0">
                <a:schemeClr val="tx1">
                  <a:lumMod val="75000"/>
                  <a:lumOff val="25000"/>
                </a:schemeClr>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66981">
                <a:schemeClr val="tx1">
                  <a:lumMod val="75000"/>
                  <a:lumOff val="25000"/>
                </a:schemeClr>
              </a:gs>
              <a:gs pos="0">
                <a:schemeClr val="tx1">
                  <a:lumMod val="75000"/>
                  <a:lumOff val="25000"/>
                </a:schemeClr>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66981">
                <a:schemeClr val="tx1">
                  <a:lumMod val="75000"/>
                  <a:lumOff val="25000"/>
                </a:schemeClr>
              </a:gs>
              <a:gs pos="0">
                <a:schemeClr val="tx1">
                  <a:lumMod val="75000"/>
                  <a:lumOff val="25000"/>
                </a:schemeClr>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66981">
                <a:schemeClr val="tx1">
                  <a:lumMod val="75000"/>
                  <a:lumOff val="25000"/>
                </a:schemeClr>
              </a:gs>
              <a:gs pos="0">
                <a:schemeClr val="tx1">
                  <a:lumMod val="75000"/>
                  <a:lumOff val="25000"/>
                </a:schemeClr>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66981">
                <a:schemeClr val="tx1">
                  <a:lumMod val="75000"/>
                  <a:lumOff val="25000"/>
                </a:schemeClr>
              </a:gs>
              <a:gs pos="0">
                <a:schemeClr val="tx1">
                  <a:lumMod val="75000"/>
                  <a:lumOff val="25000"/>
                </a:schemeClr>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66" rtl="0" eaLnBrk="1" latinLnBrk="0" hangingPunct="1">
        <a:defRPr sz="1800" kern="1200">
          <a:solidFill>
            <a:schemeClr val="tx1"/>
          </a:solidFill>
          <a:latin typeface="+mn-lt"/>
          <a:ea typeface="+mn-ea"/>
          <a:cs typeface="+mn-cs"/>
        </a:defRPr>
      </a:lvl1pPr>
      <a:lvl2pPr marL="457082" algn="l" defTabSz="914166" rtl="0" eaLnBrk="1" latinLnBrk="0" hangingPunct="1">
        <a:defRPr sz="1800" kern="1200">
          <a:solidFill>
            <a:schemeClr val="tx1"/>
          </a:solidFill>
          <a:latin typeface="+mn-lt"/>
          <a:ea typeface="+mn-ea"/>
          <a:cs typeface="+mn-cs"/>
        </a:defRPr>
      </a:lvl2pPr>
      <a:lvl3pPr marL="914166" algn="l" defTabSz="914166" rtl="0" eaLnBrk="1" latinLnBrk="0" hangingPunct="1">
        <a:defRPr sz="1800" kern="1200">
          <a:solidFill>
            <a:schemeClr val="tx1"/>
          </a:solidFill>
          <a:latin typeface="+mn-lt"/>
          <a:ea typeface="+mn-ea"/>
          <a:cs typeface="+mn-cs"/>
        </a:defRPr>
      </a:lvl3pPr>
      <a:lvl4pPr marL="1371249" algn="l" defTabSz="914166" rtl="0" eaLnBrk="1" latinLnBrk="0" hangingPunct="1">
        <a:defRPr sz="1800" kern="1200">
          <a:solidFill>
            <a:schemeClr val="tx1"/>
          </a:solidFill>
          <a:latin typeface="+mn-lt"/>
          <a:ea typeface="+mn-ea"/>
          <a:cs typeface="+mn-cs"/>
        </a:defRPr>
      </a:lvl4pPr>
      <a:lvl5pPr marL="1828332" algn="l" defTabSz="914166" rtl="0" eaLnBrk="1" latinLnBrk="0" hangingPunct="1">
        <a:defRPr sz="1800" kern="1200">
          <a:solidFill>
            <a:schemeClr val="tx1"/>
          </a:solidFill>
          <a:latin typeface="+mn-lt"/>
          <a:ea typeface="+mn-ea"/>
          <a:cs typeface="+mn-cs"/>
        </a:defRPr>
      </a:lvl5pPr>
      <a:lvl6pPr marL="2285415" algn="l" defTabSz="914166" rtl="0" eaLnBrk="1" latinLnBrk="0" hangingPunct="1">
        <a:defRPr sz="1800" kern="1200">
          <a:solidFill>
            <a:schemeClr val="tx1"/>
          </a:solidFill>
          <a:latin typeface="+mn-lt"/>
          <a:ea typeface="+mn-ea"/>
          <a:cs typeface="+mn-cs"/>
        </a:defRPr>
      </a:lvl6pPr>
      <a:lvl7pPr marL="2742498" algn="l" defTabSz="914166" rtl="0" eaLnBrk="1" latinLnBrk="0" hangingPunct="1">
        <a:defRPr sz="1800" kern="1200">
          <a:solidFill>
            <a:schemeClr val="tx1"/>
          </a:solidFill>
          <a:latin typeface="+mn-lt"/>
          <a:ea typeface="+mn-ea"/>
          <a:cs typeface="+mn-cs"/>
        </a:defRPr>
      </a:lvl7pPr>
      <a:lvl8pPr marL="3199581" algn="l" defTabSz="914166" rtl="0" eaLnBrk="1" latinLnBrk="0" hangingPunct="1">
        <a:defRPr sz="1800" kern="1200">
          <a:solidFill>
            <a:schemeClr val="tx1"/>
          </a:solidFill>
          <a:latin typeface="+mn-lt"/>
          <a:ea typeface="+mn-ea"/>
          <a:cs typeface="+mn-cs"/>
        </a:defRPr>
      </a:lvl8pPr>
      <a:lvl9pPr marL="3656663" algn="l" defTabSz="914166"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8" y="292084"/>
            <a:ext cx="11375537" cy="734125"/>
          </a:xfrm>
          <a:prstGeom prst="rect">
            <a:avLst/>
          </a:prstGeom>
        </p:spPr>
        <p:txBody>
          <a:bodyPr vert="horz" wrap="square" lIns="146304" tIns="91440" rIns="146304" bIns="91440" rtlCol="0" anchor="t">
            <a:spAutoFit/>
          </a:bodyPr>
          <a:lstStyle/>
          <a:p>
            <a:r>
              <a:rPr lang="en-US" smtClean="0"/>
              <a:t>Click to edit Master title style</a:t>
            </a:r>
            <a:endParaRPr lang="en-US" dirty="0"/>
          </a:p>
        </p:txBody>
      </p:sp>
      <p:sp>
        <p:nvSpPr>
          <p:cNvPr id="4" name="Text Placeholder 3"/>
          <p:cNvSpPr>
            <a:spLocks noGrp="1"/>
          </p:cNvSpPr>
          <p:nvPr>
            <p:ph type="body" idx="1"/>
          </p:nvPr>
        </p:nvSpPr>
        <p:spPr>
          <a:xfrm>
            <a:off x="271398" y="1211264"/>
            <a:ext cx="11378776" cy="1995983"/>
          </a:xfrm>
          <a:prstGeom prst="rect">
            <a:avLst/>
          </a:prstGeom>
        </p:spPr>
        <p:txBody>
          <a:bodyPr vert="horz" lIns="182880" tIns="146304" rIns="182880" bIns="146304"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 xmlns:p14="http://schemas.microsoft.com/office/powerpoint/2010/main" val="93323297"/>
      </p:ext>
    </p:extLst>
  </p:cSld>
  <p:clrMap bg1="lt1" tx1="dk1" bg2="lt2" tx2="dk2" accent1="accent1" accent2="accent2" accent3="accent3" accent4="accent4" accent5="accent5" accent6="accent6" hlink="hlink" folHlink="folHlink"/>
  <p:sldLayoutIdLst>
    <p:sldLayoutId id="2147484417" r:id="rId1"/>
    <p:sldLayoutId id="2147484418" r:id="rId2"/>
    <p:sldLayoutId id="2147484419" r:id="rId3"/>
    <p:sldLayoutId id="2147484420" r:id="rId4"/>
    <p:sldLayoutId id="2147484421" r:id="rId5"/>
    <p:sldLayoutId id="2147484422" r:id="rId6"/>
    <p:sldLayoutId id="2147484423" r:id="rId7"/>
    <p:sldLayoutId id="2147484424" r:id="rId8"/>
    <p:sldLayoutId id="2147484425" r:id="rId9"/>
    <p:sldLayoutId id="2147484426" r:id="rId10"/>
    <p:sldLayoutId id="2147484427" r:id="rId11"/>
    <p:sldLayoutId id="2147484428" r:id="rId12"/>
    <p:sldLayoutId id="2147484429" r:id="rId13"/>
    <p:sldLayoutId id="2147484430" r:id="rId14"/>
    <p:sldLayoutId id="2147484431" r:id="rId15"/>
    <p:sldLayoutId id="2147484432" r:id="rId16"/>
    <p:sldLayoutId id="2147484433" r:id="rId17"/>
    <p:sldLayoutId id="2147484434" r:id="rId18"/>
    <p:sldLayoutId id="2147484435" r:id="rId19"/>
    <p:sldLayoutId id="2147484436" r:id="rId20"/>
    <p:sldLayoutId id="2147484437" r:id="rId21"/>
    <p:sldLayoutId id="2147484439" r:id="rId22"/>
    <p:sldLayoutId id="2147484441" r:id="rId23"/>
    <p:sldLayoutId id="2147484442" r:id="rId24"/>
    <p:sldLayoutId id="2147484443" r:id="rId25"/>
  </p:sldLayoutIdLst>
  <p:transition>
    <p:fade/>
  </p:transition>
  <p:timing>
    <p:tnLst>
      <p:par>
        <p:cTn id="1" dur="indefinite" restart="never" nodeType="tmRoot"/>
      </p:par>
    </p:tnLst>
  </p:timing>
  <p:hf hdr="0" dt="0"/>
  <p:txStyles>
    <p:titleStyle>
      <a:lvl1pPr algn="l" defTabSz="685365" rtl="0" eaLnBrk="1" latinLnBrk="0" hangingPunct="1">
        <a:lnSpc>
          <a:spcPct val="90000"/>
        </a:lnSpc>
        <a:spcBef>
          <a:spcPct val="0"/>
        </a:spcBef>
        <a:buNone/>
        <a:defRPr lang="en-US" sz="3968" b="0" kern="1200" cap="none" spc="-75"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254642" marR="0" indent="-254642" algn="l" defTabSz="685365" rtl="0" eaLnBrk="1" fontAlgn="auto" latinLnBrk="0" hangingPunct="1">
        <a:lnSpc>
          <a:spcPct val="90000"/>
        </a:lnSpc>
        <a:spcBef>
          <a:spcPct val="20000"/>
        </a:spcBef>
        <a:spcAft>
          <a:spcPts val="0"/>
        </a:spcAft>
        <a:buClrTx/>
        <a:buSzPct val="90000"/>
        <a:buFont typeface="Arial" pitchFamily="34" charset="0"/>
        <a:buChar char="•"/>
        <a:tabLst/>
        <a:defRPr sz="2939" kern="1200" spc="-52" baseline="0">
          <a:gradFill>
            <a:gsLst>
              <a:gs pos="1250">
                <a:schemeClr val="tx1"/>
              </a:gs>
              <a:gs pos="100000">
                <a:schemeClr val="tx1"/>
              </a:gs>
            </a:gsLst>
            <a:lin ang="5400000" scaled="0"/>
          </a:gradFill>
          <a:latin typeface="+mj-lt"/>
          <a:ea typeface="+mn-ea"/>
          <a:cs typeface="+mn-cs"/>
        </a:defRPr>
      </a:lvl1pPr>
      <a:lvl2pPr marL="429561" marR="0" indent="-174918" algn="l" defTabSz="685365" rtl="0" eaLnBrk="1" fontAlgn="auto" latinLnBrk="0" hangingPunct="1">
        <a:lnSpc>
          <a:spcPct val="90000"/>
        </a:lnSpc>
        <a:spcBef>
          <a:spcPct val="20000"/>
        </a:spcBef>
        <a:spcAft>
          <a:spcPts val="0"/>
        </a:spcAft>
        <a:buClrTx/>
        <a:buSzPct val="90000"/>
        <a:buFont typeface="Wingdings" pitchFamily="2" charset="2"/>
        <a:buChar char=""/>
        <a:tabLst/>
        <a:defRPr sz="2058" kern="1200" spc="0" baseline="0">
          <a:gradFill>
            <a:gsLst>
              <a:gs pos="1250">
                <a:schemeClr val="tx1"/>
              </a:gs>
              <a:gs pos="100000">
                <a:schemeClr val="tx1"/>
              </a:gs>
            </a:gsLst>
            <a:lin ang="5400000" scaled="0"/>
          </a:gradFill>
          <a:latin typeface="+mn-lt"/>
          <a:ea typeface="+mn-ea"/>
          <a:cs typeface="+mn-cs"/>
        </a:defRPr>
      </a:lvl2pPr>
      <a:lvl3pPr marL="598529" marR="0" indent="-168969" algn="l" defTabSz="685365" rtl="0" eaLnBrk="1" fontAlgn="auto" latinLnBrk="0" hangingPunct="1">
        <a:lnSpc>
          <a:spcPct val="90000"/>
        </a:lnSpc>
        <a:spcBef>
          <a:spcPct val="20000"/>
        </a:spcBef>
        <a:spcAft>
          <a:spcPts val="0"/>
        </a:spcAft>
        <a:buClrTx/>
        <a:buSzPct val="90000"/>
        <a:buFont typeface="Wingdings" pitchFamily="2" charset="2"/>
        <a:buChar char=""/>
        <a:tabLst>
          <a:tab pos="598529" algn="l"/>
        </a:tabLst>
        <a:defRPr sz="2058" kern="1200" spc="0" baseline="0">
          <a:gradFill>
            <a:gsLst>
              <a:gs pos="1250">
                <a:schemeClr val="tx1"/>
              </a:gs>
              <a:gs pos="100000">
                <a:schemeClr val="tx1"/>
              </a:gs>
            </a:gsLst>
            <a:lin ang="5400000" scaled="0"/>
          </a:gradFill>
          <a:latin typeface="+mn-lt"/>
          <a:ea typeface="+mn-ea"/>
          <a:cs typeface="+mn-cs"/>
        </a:defRPr>
      </a:lvl3pPr>
      <a:lvl4pPr marL="772257" marR="0" indent="-173728" algn="l" defTabSz="685365" rtl="0" eaLnBrk="1" fontAlgn="auto" latinLnBrk="0" hangingPunct="1">
        <a:lnSpc>
          <a:spcPct val="90000"/>
        </a:lnSpc>
        <a:spcBef>
          <a:spcPct val="20000"/>
        </a:spcBef>
        <a:spcAft>
          <a:spcPts val="0"/>
        </a:spcAft>
        <a:buClrTx/>
        <a:buSzPct val="90000"/>
        <a:buFont typeface="Wingdings" pitchFamily="2" charset="2"/>
        <a:buChar char=""/>
        <a:tabLst/>
        <a:defRPr sz="1764" kern="1200" spc="0" baseline="0">
          <a:gradFill>
            <a:gsLst>
              <a:gs pos="1250">
                <a:schemeClr val="tx1"/>
              </a:gs>
              <a:gs pos="100000">
                <a:schemeClr val="tx1"/>
              </a:gs>
            </a:gsLst>
            <a:lin ang="5400000" scaled="0"/>
          </a:gradFill>
          <a:latin typeface="+mn-lt"/>
          <a:ea typeface="+mn-ea"/>
          <a:cs typeface="+mn-cs"/>
        </a:defRPr>
      </a:lvl4pPr>
      <a:lvl5pPr marL="941226" marR="0" indent="-168969" algn="l" defTabSz="685365" rtl="0" eaLnBrk="1" fontAlgn="auto" latinLnBrk="0" hangingPunct="1">
        <a:lnSpc>
          <a:spcPct val="90000"/>
        </a:lnSpc>
        <a:spcBef>
          <a:spcPct val="20000"/>
        </a:spcBef>
        <a:spcAft>
          <a:spcPts val="0"/>
        </a:spcAft>
        <a:buClrTx/>
        <a:buSzPct val="90000"/>
        <a:buFont typeface="Wingdings" pitchFamily="2" charset="2"/>
        <a:buChar char=""/>
        <a:tabLst>
          <a:tab pos="941226" algn="l"/>
        </a:tabLst>
        <a:defRPr sz="1764" kern="1200" spc="0" baseline="0">
          <a:gradFill>
            <a:gsLst>
              <a:gs pos="1250">
                <a:schemeClr val="tx1"/>
              </a:gs>
              <a:gs pos="100000">
                <a:schemeClr val="tx1"/>
              </a:gs>
            </a:gsLst>
            <a:lin ang="5400000" scaled="0"/>
          </a:gradFill>
          <a:latin typeface="+mn-lt"/>
          <a:ea typeface="+mn-ea"/>
          <a:cs typeface="+mn-cs"/>
        </a:defRPr>
      </a:lvl5pPr>
      <a:lvl6pPr marL="1884754" indent="-171342" algn="l" defTabSz="685365" rtl="0" eaLnBrk="1" latinLnBrk="0" hangingPunct="1">
        <a:spcBef>
          <a:spcPct val="20000"/>
        </a:spcBef>
        <a:buFont typeface="Arial" pitchFamily="34" charset="0"/>
        <a:buChar char="•"/>
        <a:defRPr sz="1470" kern="1200">
          <a:solidFill>
            <a:schemeClr val="tx1"/>
          </a:solidFill>
          <a:latin typeface="+mn-lt"/>
          <a:ea typeface="+mn-ea"/>
          <a:cs typeface="+mn-cs"/>
        </a:defRPr>
      </a:lvl6pPr>
      <a:lvl7pPr marL="2227437" indent="-171342" algn="l" defTabSz="685365" rtl="0" eaLnBrk="1" latinLnBrk="0" hangingPunct="1">
        <a:spcBef>
          <a:spcPct val="20000"/>
        </a:spcBef>
        <a:buFont typeface="Arial" pitchFamily="34" charset="0"/>
        <a:buChar char="•"/>
        <a:defRPr sz="1470" kern="1200">
          <a:solidFill>
            <a:schemeClr val="tx1"/>
          </a:solidFill>
          <a:latin typeface="+mn-lt"/>
          <a:ea typeface="+mn-ea"/>
          <a:cs typeface="+mn-cs"/>
        </a:defRPr>
      </a:lvl7pPr>
      <a:lvl8pPr marL="2570120" indent="-171342" algn="l" defTabSz="685365" rtl="0" eaLnBrk="1" latinLnBrk="0" hangingPunct="1">
        <a:spcBef>
          <a:spcPct val="20000"/>
        </a:spcBef>
        <a:buFont typeface="Arial" pitchFamily="34" charset="0"/>
        <a:buChar char="•"/>
        <a:defRPr sz="1470" kern="1200">
          <a:solidFill>
            <a:schemeClr val="tx1"/>
          </a:solidFill>
          <a:latin typeface="+mn-lt"/>
          <a:ea typeface="+mn-ea"/>
          <a:cs typeface="+mn-cs"/>
        </a:defRPr>
      </a:lvl8pPr>
      <a:lvl9pPr marL="2912803" indent="-171342" algn="l" defTabSz="685365" rtl="0" eaLnBrk="1" latinLnBrk="0" hangingPunct="1">
        <a:spcBef>
          <a:spcPct val="20000"/>
        </a:spcBef>
        <a:buFont typeface="Arial" pitchFamily="34" charset="0"/>
        <a:buChar char="•"/>
        <a:defRPr sz="1470" kern="1200">
          <a:solidFill>
            <a:schemeClr val="tx1"/>
          </a:solidFill>
          <a:latin typeface="+mn-lt"/>
          <a:ea typeface="+mn-ea"/>
          <a:cs typeface="+mn-cs"/>
        </a:defRPr>
      </a:lvl9pPr>
    </p:bodyStyle>
    <p:otherStyle>
      <a:defPPr>
        <a:defRPr lang="en-US"/>
      </a:defPPr>
      <a:lvl1pPr marL="0" algn="l" defTabSz="685365" rtl="0" eaLnBrk="1" latinLnBrk="0" hangingPunct="1">
        <a:defRPr sz="1323" kern="1200">
          <a:solidFill>
            <a:schemeClr val="tx1"/>
          </a:solidFill>
          <a:latin typeface="+mn-lt"/>
          <a:ea typeface="+mn-ea"/>
          <a:cs typeface="+mn-cs"/>
        </a:defRPr>
      </a:lvl1pPr>
      <a:lvl2pPr marL="342683" algn="l" defTabSz="685365" rtl="0" eaLnBrk="1" latinLnBrk="0" hangingPunct="1">
        <a:defRPr sz="1323" kern="1200">
          <a:solidFill>
            <a:schemeClr val="tx1"/>
          </a:solidFill>
          <a:latin typeface="+mn-lt"/>
          <a:ea typeface="+mn-ea"/>
          <a:cs typeface="+mn-cs"/>
        </a:defRPr>
      </a:lvl2pPr>
      <a:lvl3pPr marL="685365" algn="l" defTabSz="685365" rtl="0" eaLnBrk="1" latinLnBrk="0" hangingPunct="1">
        <a:defRPr sz="1323" kern="1200">
          <a:solidFill>
            <a:schemeClr val="tx1"/>
          </a:solidFill>
          <a:latin typeface="+mn-lt"/>
          <a:ea typeface="+mn-ea"/>
          <a:cs typeface="+mn-cs"/>
        </a:defRPr>
      </a:lvl3pPr>
      <a:lvl4pPr marL="1028048" algn="l" defTabSz="685365" rtl="0" eaLnBrk="1" latinLnBrk="0" hangingPunct="1">
        <a:defRPr sz="1323" kern="1200">
          <a:solidFill>
            <a:schemeClr val="tx1"/>
          </a:solidFill>
          <a:latin typeface="+mn-lt"/>
          <a:ea typeface="+mn-ea"/>
          <a:cs typeface="+mn-cs"/>
        </a:defRPr>
      </a:lvl4pPr>
      <a:lvl5pPr marL="1370730" algn="l" defTabSz="685365" rtl="0" eaLnBrk="1" latinLnBrk="0" hangingPunct="1">
        <a:defRPr sz="1323" kern="1200">
          <a:solidFill>
            <a:schemeClr val="tx1"/>
          </a:solidFill>
          <a:latin typeface="+mn-lt"/>
          <a:ea typeface="+mn-ea"/>
          <a:cs typeface="+mn-cs"/>
        </a:defRPr>
      </a:lvl5pPr>
      <a:lvl6pPr marL="1713414" algn="l" defTabSz="685365" rtl="0" eaLnBrk="1" latinLnBrk="0" hangingPunct="1">
        <a:defRPr sz="1323" kern="1200">
          <a:solidFill>
            <a:schemeClr val="tx1"/>
          </a:solidFill>
          <a:latin typeface="+mn-lt"/>
          <a:ea typeface="+mn-ea"/>
          <a:cs typeface="+mn-cs"/>
        </a:defRPr>
      </a:lvl6pPr>
      <a:lvl7pPr marL="2056096" algn="l" defTabSz="685365" rtl="0" eaLnBrk="1" latinLnBrk="0" hangingPunct="1">
        <a:defRPr sz="1323" kern="1200">
          <a:solidFill>
            <a:schemeClr val="tx1"/>
          </a:solidFill>
          <a:latin typeface="+mn-lt"/>
          <a:ea typeface="+mn-ea"/>
          <a:cs typeface="+mn-cs"/>
        </a:defRPr>
      </a:lvl7pPr>
      <a:lvl8pPr marL="2398778" algn="l" defTabSz="685365" rtl="0" eaLnBrk="1" latinLnBrk="0" hangingPunct="1">
        <a:defRPr sz="1323" kern="1200">
          <a:solidFill>
            <a:schemeClr val="tx1"/>
          </a:solidFill>
          <a:latin typeface="+mn-lt"/>
          <a:ea typeface="+mn-ea"/>
          <a:cs typeface="+mn-cs"/>
        </a:defRPr>
      </a:lvl8pPr>
      <a:lvl9pPr marL="2741462" algn="l" defTabSz="685365" rtl="0" eaLnBrk="1" latinLnBrk="0" hangingPunct="1">
        <a:defRPr sz="1323"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rgbClr val="191919"/>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29668" y="233206"/>
            <a:ext cx="11375537" cy="77691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29680" y="1476625"/>
            <a:ext cx="11375535" cy="2040374"/>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 xmlns:p14="http://schemas.microsoft.com/office/powerpoint/2010/main" val="2350175533"/>
      </p:ext>
    </p:extLst>
  </p:cSld>
  <p:clrMap bg1="dk1" tx1="lt1" bg2="dk2" tx2="lt2" accent1="accent1" accent2="accent2" accent3="accent3" accent4="accent4" accent5="accent5" accent6="accent6" hlink="hlink" folHlink="folHlink"/>
  <p:sldLayoutIdLst>
    <p:sldLayoutId id="2147484445" r:id="rId1"/>
    <p:sldLayoutId id="2147484446" r:id="rId2"/>
    <p:sldLayoutId id="2147484447" r:id="rId3"/>
    <p:sldLayoutId id="2147484448" r:id="rId4"/>
    <p:sldLayoutId id="2147484449" r:id="rId5"/>
    <p:sldLayoutId id="2147484450" r:id="rId6"/>
    <p:sldLayoutId id="2147484451" r:id="rId7"/>
    <p:sldLayoutId id="2147484452" r:id="rId8"/>
    <p:sldLayoutId id="2147484453" r:id="rId9"/>
    <p:sldLayoutId id="2147484454" r:id="rId10"/>
  </p:sldLayoutIdLst>
  <p:transition>
    <p:wipe dir="r"/>
  </p:transition>
  <p:timing>
    <p:tnLst>
      <p:par>
        <p:cTn id="1" dur="indefinite" restart="never" nodeType="tmRoot"/>
      </p:par>
    </p:tnLst>
  </p:timing>
  <p:txStyles>
    <p:titleStyle>
      <a:lvl1pPr algn="l" defTabSz="931561" rtl="0" eaLnBrk="1" latinLnBrk="0" hangingPunct="1">
        <a:lnSpc>
          <a:spcPct val="90000"/>
        </a:lnSpc>
        <a:spcBef>
          <a:spcPct val="0"/>
        </a:spcBef>
        <a:buNone/>
        <a:defRPr lang="en-US" sz="5609" b="0" kern="1200" cap="none" spc="-102" baseline="0" dirty="0" smtClean="0">
          <a:ln w="3175">
            <a:noFill/>
          </a:ln>
          <a:gradFill flip="none" rotWithShape="1">
            <a:gsLst>
              <a:gs pos="0">
                <a:schemeClr val="tx1">
                  <a:lumMod val="65000"/>
                  <a:lumOff val="35000"/>
                </a:schemeClr>
              </a:gs>
              <a:gs pos="86000">
                <a:schemeClr val="tx1">
                  <a:lumMod val="65000"/>
                  <a:lumOff val="35000"/>
                </a:schemeClr>
              </a:gs>
            </a:gsLst>
            <a:lin ang="5400000" scaled="0"/>
            <a:tileRect/>
          </a:gradFill>
          <a:effectLst/>
          <a:latin typeface="Segoe UI Light" pitchFamily="34" charset="0"/>
          <a:ea typeface="+mn-ea"/>
          <a:cs typeface="Arial" charset="0"/>
        </a:defRPr>
      </a:lvl1pPr>
    </p:titleStyle>
    <p:bodyStyle>
      <a:lvl1pPr marL="352579" indent="-352579" algn="l" defTabSz="931561" rtl="0" eaLnBrk="1" latinLnBrk="0" hangingPunct="1">
        <a:lnSpc>
          <a:spcPct val="90000"/>
        </a:lnSpc>
        <a:spcBef>
          <a:spcPct val="20000"/>
        </a:spcBef>
        <a:buSzPct val="90000"/>
        <a:buFont typeface="Arial" pitchFamily="34" charset="0"/>
        <a:buChar char="•"/>
        <a:defRPr sz="3264"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642091" indent="-289507" algn="l" defTabSz="931561" rtl="0" eaLnBrk="1" latinLnBrk="0" hangingPunct="1">
        <a:lnSpc>
          <a:spcPct val="90000"/>
        </a:lnSpc>
        <a:spcBef>
          <a:spcPct val="20000"/>
        </a:spcBef>
        <a:buSzPct val="90000"/>
        <a:buFont typeface="Arial" pitchFamily="34" charset="0"/>
        <a:buChar char="•"/>
        <a:tabLst>
          <a:tab pos="642091" algn="l"/>
        </a:tabLst>
        <a:defRPr sz="2856"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31597" indent="-289507" algn="l" defTabSz="931561" rtl="0" eaLnBrk="1" latinLnBrk="0" hangingPunct="1">
        <a:lnSpc>
          <a:spcPct val="90000"/>
        </a:lnSpc>
        <a:spcBef>
          <a:spcPct val="20000"/>
        </a:spcBef>
        <a:buSzPct val="90000"/>
        <a:buFont typeface="Arial" pitchFamily="34" charset="0"/>
        <a:buChar char="•"/>
        <a:defRPr sz="2448"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510612" indent="-228050" algn="l" defTabSz="931561" rtl="0" eaLnBrk="1" latinLnBrk="0" hangingPunct="1">
        <a:lnSpc>
          <a:spcPct val="90000"/>
        </a:lnSpc>
        <a:spcBef>
          <a:spcPct val="20000"/>
        </a:spcBef>
        <a:buSzPct val="90000"/>
        <a:buFont typeface="Arial" pitchFamily="34" charset="0"/>
        <a:buChar char="•"/>
        <a:tabLst>
          <a:tab pos="931597" algn="l"/>
        </a:tabLst>
        <a:defRPr sz="204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45129" indent="-234516" algn="l" defTabSz="931561" rtl="0" eaLnBrk="1" latinLnBrk="0" hangingPunct="1">
        <a:lnSpc>
          <a:spcPct val="90000"/>
        </a:lnSpc>
        <a:spcBef>
          <a:spcPct val="20000"/>
        </a:spcBef>
        <a:buSzPct val="90000"/>
        <a:buFont typeface="Arial" pitchFamily="34" charset="0"/>
        <a:buChar char="•"/>
        <a:defRPr sz="204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61789" indent="-232888" algn="l" defTabSz="931561"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27568" indent="-232888" algn="l" defTabSz="931561"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3350" indent="-232888" algn="l" defTabSz="931561"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59133" indent="-232888" algn="l" defTabSz="931561"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31561" rtl="0" eaLnBrk="1" latinLnBrk="0" hangingPunct="1">
        <a:defRPr sz="1938" kern="1200">
          <a:solidFill>
            <a:schemeClr val="tx1"/>
          </a:solidFill>
          <a:latin typeface="+mn-lt"/>
          <a:ea typeface="+mn-ea"/>
          <a:cs typeface="+mn-cs"/>
        </a:defRPr>
      </a:lvl1pPr>
      <a:lvl2pPr marL="465780" algn="l" defTabSz="931561" rtl="0" eaLnBrk="1" latinLnBrk="0" hangingPunct="1">
        <a:defRPr sz="1938" kern="1200">
          <a:solidFill>
            <a:schemeClr val="tx1"/>
          </a:solidFill>
          <a:latin typeface="+mn-lt"/>
          <a:ea typeface="+mn-ea"/>
          <a:cs typeface="+mn-cs"/>
        </a:defRPr>
      </a:lvl2pPr>
      <a:lvl3pPr marL="931561" algn="l" defTabSz="931561" rtl="0" eaLnBrk="1" latinLnBrk="0" hangingPunct="1">
        <a:defRPr sz="1938" kern="1200">
          <a:solidFill>
            <a:schemeClr val="tx1"/>
          </a:solidFill>
          <a:latin typeface="+mn-lt"/>
          <a:ea typeface="+mn-ea"/>
          <a:cs typeface="+mn-cs"/>
        </a:defRPr>
      </a:lvl3pPr>
      <a:lvl4pPr marL="1397343" algn="l" defTabSz="931561" rtl="0" eaLnBrk="1" latinLnBrk="0" hangingPunct="1">
        <a:defRPr sz="1938" kern="1200">
          <a:solidFill>
            <a:schemeClr val="tx1"/>
          </a:solidFill>
          <a:latin typeface="+mn-lt"/>
          <a:ea typeface="+mn-ea"/>
          <a:cs typeface="+mn-cs"/>
        </a:defRPr>
      </a:lvl4pPr>
      <a:lvl5pPr marL="1863123" algn="l" defTabSz="931561" rtl="0" eaLnBrk="1" latinLnBrk="0" hangingPunct="1">
        <a:defRPr sz="1938" kern="1200">
          <a:solidFill>
            <a:schemeClr val="tx1"/>
          </a:solidFill>
          <a:latin typeface="+mn-lt"/>
          <a:ea typeface="+mn-ea"/>
          <a:cs typeface="+mn-cs"/>
        </a:defRPr>
      </a:lvl5pPr>
      <a:lvl6pPr marL="2328902" algn="l" defTabSz="931561" rtl="0" eaLnBrk="1" latinLnBrk="0" hangingPunct="1">
        <a:defRPr sz="1938" kern="1200">
          <a:solidFill>
            <a:schemeClr val="tx1"/>
          </a:solidFill>
          <a:latin typeface="+mn-lt"/>
          <a:ea typeface="+mn-ea"/>
          <a:cs typeface="+mn-cs"/>
        </a:defRPr>
      </a:lvl6pPr>
      <a:lvl7pPr marL="2794682" algn="l" defTabSz="931561" rtl="0" eaLnBrk="1" latinLnBrk="0" hangingPunct="1">
        <a:defRPr sz="1938" kern="1200">
          <a:solidFill>
            <a:schemeClr val="tx1"/>
          </a:solidFill>
          <a:latin typeface="+mn-lt"/>
          <a:ea typeface="+mn-ea"/>
          <a:cs typeface="+mn-cs"/>
        </a:defRPr>
      </a:lvl7pPr>
      <a:lvl8pPr marL="3260459" algn="l" defTabSz="931561" rtl="0" eaLnBrk="1" latinLnBrk="0" hangingPunct="1">
        <a:defRPr sz="1938" kern="1200">
          <a:solidFill>
            <a:schemeClr val="tx1"/>
          </a:solidFill>
          <a:latin typeface="+mn-lt"/>
          <a:ea typeface="+mn-ea"/>
          <a:cs typeface="+mn-cs"/>
        </a:defRPr>
      </a:lvl8pPr>
      <a:lvl9pPr marL="3726242" algn="l" defTabSz="931561" rtl="0" eaLnBrk="1" latinLnBrk="0" hangingPunct="1">
        <a:defRPr sz="1938"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29661" y="233186"/>
            <a:ext cx="11375537" cy="77691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29674" y="1476624"/>
            <a:ext cx="11375535" cy="2040374"/>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 xmlns:p14="http://schemas.microsoft.com/office/powerpoint/2010/main" val="2307763146"/>
      </p:ext>
    </p:extLst>
  </p:cSld>
  <p:clrMap bg1="lt1" tx1="dk1" bg2="lt2" tx2="dk2" accent1="accent1" accent2="accent2" accent3="accent3" accent4="accent4" accent5="accent5" accent6="accent6" hlink="hlink" folHlink="folHlink"/>
  <p:sldLayoutIdLst>
    <p:sldLayoutId id="2147484457" r:id="rId1"/>
    <p:sldLayoutId id="2147484458" r:id="rId2"/>
    <p:sldLayoutId id="2147484459" r:id="rId3"/>
    <p:sldLayoutId id="2147484460" r:id="rId4"/>
    <p:sldLayoutId id="2147484461" r:id="rId5"/>
    <p:sldLayoutId id="2147484462" r:id="rId6"/>
    <p:sldLayoutId id="2147484463" r:id="rId7"/>
    <p:sldLayoutId id="2147484464" r:id="rId8"/>
    <p:sldLayoutId id="2147484465" r:id="rId9"/>
    <p:sldLayoutId id="2147484466" r:id="rId10"/>
    <p:sldLayoutId id="2147484467" r:id="rId11"/>
    <p:sldLayoutId id="2147484468" r:id="rId12"/>
    <p:sldLayoutId id="2147484469" r:id="rId13"/>
    <p:sldLayoutId id="2147484470" r:id="rId14"/>
    <p:sldLayoutId id="2147484471" r:id="rId15"/>
    <p:sldLayoutId id="2147484472" r:id="rId16"/>
    <p:sldLayoutId id="2147484473" r:id="rId17"/>
  </p:sldLayoutIdLst>
  <p:transition>
    <p:fade/>
  </p:transition>
  <p:timing>
    <p:tnLst>
      <p:par>
        <p:cTn id="1" dur="indefinite" restart="never" nodeType="tmRoot"/>
      </p:par>
    </p:tnLst>
  </p:timing>
  <p:txStyles>
    <p:titleStyle>
      <a:lvl1pPr algn="l" defTabSz="932195" rtl="0" eaLnBrk="1" latinLnBrk="0" hangingPunct="1">
        <a:lnSpc>
          <a:spcPct val="90000"/>
        </a:lnSpc>
        <a:spcBef>
          <a:spcPct val="0"/>
        </a:spcBef>
        <a:buNone/>
        <a:defRPr lang="en-US" sz="5609" b="0" kern="1200" cap="none" spc="-102"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9352" indent="-469352" algn="l" defTabSz="932195" rtl="0" eaLnBrk="1" latinLnBrk="0" hangingPunct="1">
        <a:lnSpc>
          <a:spcPct val="90000"/>
        </a:lnSpc>
        <a:spcBef>
          <a:spcPct val="20000"/>
        </a:spcBef>
        <a:buSzPct val="80000"/>
        <a:buFont typeface="Arial" pitchFamily="34" charset="0"/>
        <a:buChar char="•"/>
        <a:defRPr sz="3264" kern="1200">
          <a:gradFill>
            <a:gsLst>
              <a:gs pos="0">
                <a:srgbClr val="595959"/>
              </a:gs>
              <a:gs pos="86000">
                <a:srgbClr val="595959"/>
              </a:gs>
            </a:gsLst>
            <a:lin ang="5400000" scaled="0"/>
          </a:gradFill>
          <a:latin typeface="+mn-lt"/>
          <a:ea typeface="+mn-ea"/>
          <a:cs typeface="+mn-cs"/>
        </a:defRPr>
      </a:lvl1pPr>
      <a:lvl2pPr marL="872355" indent="-402996" algn="l" defTabSz="932195" rtl="0" eaLnBrk="1" latinLnBrk="0" hangingPunct="1">
        <a:lnSpc>
          <a:spcPct val="90000"/>
        </a:lnSpc>
        <a:spcBef>
          <a:spcPct val="20000"/>
        </a:spcBef>
        <a:buSzPct val="80000"/>
        <a:buFont typeface="Arial" pitchFamily="34" charset="0"/>
        <a:buChar char="•"/>
        <a:defRPr sz="2856" kern="1200">
          <a:gradFill>
            <a:gsLst>
              <a:gs pos="0">
                <a:srgbClr val="595959"/>
              </a:gs>
              <a:gs pos="86000">
                <a:srgbClr val="595959"/>
              </a:gs>
            </a:gsLst>
            <a:lin ang="5400000" scaled="0"/>
          </a:gradFill>
          <a:latin typeface="+mn-lt"/>
          <a:ea typeface="+mn-ea"/>
          <a:cs typeface="+mn-cs"/>
        </a:defRPr>
      </a:lvl2pPr>
      <a:lvl3pPr marL="1283437" indent="-411089" algn="l" defTabSz="932195" rtl="0" eaLnBrk="1" latinLnBrk="0" hangingPunct="1">
        <a:lnSpc>
          <a:spcPct val="90000"/>
        </a:lnSpc>
        <a:spcBef>
          <a:spcPct val="20000"/>
        </a:spcBef>
        <a:buSzPct val="80000"/>
        <a:buFont typeface="Arial" pitchFamily="34" charset="0"/>
        <a:buChar char="•"/>
        <a:defRPr sz="2448" kern="1200">
          <a:gradFill>
            <a:gsLst>
              <a:gs pos="0">
                <a:srgbClr val="595959"/>
              </a:gs>
              <a:gs pos="86000">
                <a:srgbClr val="595959"/>
              </a:gs>
            </a:gsLst>
            <a:lin ang="5400000" scaled="0"/>
          </a:gradFill>
          <a:latin typeface="+mn-lt"/>
          <a:ea typeface="+mn-ea"/>
          <a:cs typeface="+mn-cs"/>
        </a:defRPr>
      </a:lvl3pPr>
      <a:lvl4pPr marL="1636262" indent="-352825" algn="l" defTabSz="932195" rtl="0" eaLnBrk="1" latinLnBrk="0" hangingPunct="1">
        <a:lnSpc>
          <a:spcPct val="90000"/>
        </a:lnSpc>
        <a:spcBef>
          <a:spcPct val="20000"/>
        </a:spcBef>
        <a:buSzPct val="80000"/>
        <a:buFont typeface="Arial" pitchFamily="34" charset="0"/>
        <a:buChar char="•"/>
        <a:defRPr sz="2040" kern="1200">
          <a:gradFill>
            <a:gsLst>
              <a:gs pos="0">
                <a:srgbClr val="595959"/>
              </a:gs>
              <a:gs pos="86000">
                <a:srgbClr val="595959"/>
              </a:gs>
            </a:gsLst>
            <a:lin ang="5400000" scaled="0"/>
          </a:gradFill>
          <a:latin typeface="+mn-lt"/>
          <a:ea typeface="+mn-ea"/>
          <a:cs typeface="+mn-cs"/>
        </a:defRPr>
      </a:lvl4pPr>
      <a:lvl5pPr marL="1979374" indent="-343113" algn="l" defTabSz="932195" rtl="0" eaLnBrk="1" latinLnBrk="0" hangingPunct="1">
        <a:lnSpc>
          <a:spcPct val="90000"/>
        </a:lnSpc>
        <a:spcBef>
          <a:spcPct val="20000"/>
        </a:spcBef>
        <a:buSzPct val="80000"/>
        <a:buFont typeface="Arial" pitchFamily="34" charset="0"/>
        <a:buChar char="•"/>
        <a:defRPr sz="2040" kern="1200">
          <a:gradFill>
            <a:gsLst>
              <a:gs pos="0">
                <a:srgbClr val="595959"/>
              </a:gs>
              <a:gs pos="86000">
                <a:srgbClr val="595959"/>
              </a:gs>
            </a:gsLst>
            <a:lin ang="5400000" scaled="0"/>
          </a:gradFill>
          <a:latin typeface="+mn-lt"/>
          <a:ea typeface="+mn-ea"/>
          <a:cs typeface="+mn-cs"/>
        </a:defRPr>
      </a:lvl5pPr>
      <a:lvl6pPr marL="2563532" indent="-233047" algn="l" defTabSz="932195"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29629" indent="-233047" algn="l" defTabSz="932195"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5728" indent="-233047" algn="l" defTabSz="932195"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1826" indent="-233047" algn="l" defTabSz="932195"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32195" rtl="0" eaLnBrk="1" latinLnBrk="0" hangingPunct="1">
        <a:defRPr sz="1938" kern="1200">
          <a:solidFill>
            <a:schemeClr val="tx1"/>
          </a:solidFill>
          <a:latin typeface="+mn-lt"/>
          <a:ea typeface="+mn-ea"/>
          <a:cs typeface="+mn-cs"/>
        </a:defRPr>
      </a:lvl1pPr>
      <a:lvl2pPr marL="466096" algn="l" defTabSz="932195" rtl="0" eaLnBrk="1" latinLnBrk="0" hangingPunct="1">
        <a:defRPr sz="1938" kern="1200">
          <a:solidFill>
            <a:schemeClr val="tx1"/>
          </a:solidFill>
          <a:latin typeface="+mn-lt"/>
          <a:ea typeface="+mn-ea"/>
          <a:cs typeface="+mn-cs"/>
        </a:defRPr>
      </a:lvl2pPr>
      <a:lvl3pPr marL="932195" algn="l" defTabSz="932195" rtl="0" eaLnBrk="1" latinLnBrk="0" hangingPunct="1">
        <a:defRPr sz="1938" kern="1200">
          <a:solidFill>
            <a:schemeClr val="tx1"/>
          </a:solidFill>
          <a:latin typeface="+mn-lt"/>
          <a:ea typeface="+mn-ea"/>
          <a:cs typeface="+mn-cs"/>
        </a:defRPr>
      </a:lvl3pPr>
      <a:lvl4pPr marL="1398293" algn="l" defTabSz="932195" rtl="0" eaLnBrk="1" latinLnBrk="0" hangingPunct="1">
        <a:defRPr sz="1938" kern="1200">
          <a:solidFill>
            <a:schemeClr val="tx1"/>
          </a:solidFill>
          <a:latin typeface="+mn-lt"/>
          <a:ea typeface="+mn-ea"/>
          <a:cs typeface="+mn-cs"/>
        </a:defRPr>
      </a:lvl4pPr>
      <a:lvl5pPr marL="1864391" algn="l" defTabSz="932195" rtl="0" eaLnBrk="1" latinLnBrk="0" hangingPunct="1">
        <a:defRPr sz="1938" kern="1200">
          <a:solidFill>
            <a:schemeClr val="tx1"/>
          </a:solidFill>
          <a:latin typeface="+mn-lt"/>
          <a:ea typeface="+mn-ea"/>
          <a:cs typeface="+mn-cs"/>
        </a:defRPr>
      </a:lvl5pPr>
      <a:lvl6pPr marL="2330486" algn="l" defTabSz="932195" rtl="0" eaLnBrk="1" latinLnBrk="0" hangingPunct="1">
        <a:defRPr sz="1938" kern="1200">
          <a:solidFill>
            <a:schemeClr val="tx1"/>
          </a:solidFill>
          <a:latin typeface="+mn-lt"/>
          <a:ea typeface="+mn-ea"/>
          <a:cs typeface="+mn-cs"/>
        </a:defRPr>
      </a:lvl6pPr>
      <a:lvl7pPr marL="2796583" algn="l" defTabSz="932195" rtl="0" eaLnBrk="1" latinLnBrk="0" hangingPunct="1">
        <a:defRPr sz="1938" kern="1200">
          <a:solidFill>
            <a:schemeClr val="tx1"/>
          </a:solidFill>
          <a:latin typeface="+mn-lt"/>
          <a:ea typeface="+mn-ea"/>
          <a:cs typeface="+mn-cs"/>
        </a:defRPr>
      </a:lvl7pPr>
      <a:lvl8pPr marL="3262679" algn="l" defTabSz="932195" rtl="0" eaLnBrk="1" latinLnBrk="0" hangingPunct="1">
        <a:defRPr sz="1938" kern="1200">
          <a:solidFill>
            <a:schemeClr val="tx1"/>
          </a:solidFill>
          <a:latin typeface="+mn-lt"/>
          <a:ea typeface="+mn-ea"/>
          <a:cs typeface="+mn-cs"/>
        </a:defRPr>
      </a:lvl8pPr>
      <a:lvl9pPr marL="3728775" algn="l" defTabSz="932195" rtl="0" eaLnBrk="1" latinLnBrk="0" hangingPunct="1">
        <a:defRPr sz="1938"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1.xml"/><Relationship Id="rId1" Type="http://schemas.openxmlformats.org/officeDocument/2006/relationships/slideLayout" Target="../slideLayouts/slideLayout72.xml"/><Relationship Id="rId4" Type="http://schemas.openxmlformats.org/officeDocument/2006/relationships/image" Target="../media/image19.emf"/></Relationships>
</file>

<file path=ppt/slides/_rels/slide1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72.xml"/></Relationships>
</file>

<file path=ppt/slides/_rels/slide2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xml"/><Relationship Id="rId1" Type="http://schemas.openxmlformats.org/officeDocument/2006/relationships/slideLayout" Target="../slideLayouts/slideLayout30.xml"/></Relationships>
</file>

<file path=ppt/slides/_rels/slide2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9.xml"/></Relationships>
</file>

<file path=ppt/slides/_rels/slide3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8.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9.xml"/></Relationships>
</file>

<file path=ppt/slides/_rels/slide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4.xml"/></Relationships>
</file>

<file path=ppt/slides/_rels/slide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4.xml"/></Relationships>
</file>

<file path=ppt/slides/_rels/slide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Layout" Target="../slideLayouts/slideLayout74.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66141" y="2857189"/>
            <a:ext cx="5760657" cy="1188707"/>
          </a:xfrm>
          <a:prstGeom prst="rect">
            <a:avLst/>
          </a:prstGeom>
        </p:spPr>
        <p:txBody>
          <a:bodyPr vert="horz" wrap="none" lIns="91440" tIns="91440" rIns="91440" bIns="91440" rtlCol="0" anchor="t">
            <a:noAutofit/>
          </a:bodyPr>
          <a:lstStyle/>
          <a:p>
            <a:r>
              <a:rPr lang="en-US" sz="6000" dirty="0" smtClean="0">
                <a:solidFill>
                  <a:schemeClr val="bg1"/>
                </a:solidFill>
                <a:latin typeface="+mj-lt"/>
                <a:ea typeface="Segoe UI" pitchFamily="34" charset="0"/>
                <a:cs typeface="Segoe UI" pitchFamily="34" charset="0"/>
              </a:rPr>
              <a:t>Azure Discovery</a:t>
            </a:r>
          </a:p>
        </p:txBody>
      </p:sp>
      <p:sp>
        <p:nvSpPr>
          <p:cNvPr id="12" name="TextBox 11"/>
          <p:cNvSpPr txBox="1"/>
          <p:nvPr/>
        </p:nvSpPr>
        <p:spPr>
          <a:xfrm>
            <a:off x="366141" y="6240432"/>
            <a:ext cx="2651731" cy="548634"/>
          </a:xfrm>
          <a:prstGeom prst="rect">
            <a:avLst/>
          </a:prstGeom>
        </p:spPr>
        <p:txBody>
          <a:bodyPr vert="horz" wrap="none" lIns="91440" tIns="91440" rIns="91440" bIns="91440" rtlCol="0" anchor="t">
            <a:noAutofit/>
          </a:bodyPr>
          <a:lstStyle/>
          <a:p>
            <a:r>
              <a:rPr lang="en-US" sz="1500" dirty="0" smtClean="0">
                <a:solidFill>
                  <a:schemeClr val="bg1"/>
                </a:solidFill>
                <a:latin typeface="+mj-lt"/>
                <a:ea typeface="Segoe UI" pitchFamily="34" charset="0"/>
                <a:cs typeface="Segoe UI" pitchFamily="34" charset="0"/>
              </a:rPr>
              <a:t>March 14, 2015</a:t>
            </a:r>
          </a:p>
        </p:txBody>
      </p:sp>
      <p:pic>
        <p:nvPicPr>
          <p:cNvPr id="2" name="Picture 1" descr="azure_logo.ai"/>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456810" y="-983249"/>
            <a:ext cx="3610578" cy="2959835"/>
          </a:xfrm>
          <a:prstGeom prst="rect">
            <a:avLst/>
          </a:prstGeom>
        </p:spPr>
      </p:pic>
      <p:pic>
        <p:nvPicPr>
          <p:cNvPr id="3" name="Picture 2" descr="illu.ai"/>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436841" y="-3106866"/>
            <a:ext cx="16136156" cy="13116815"/>
          </a:xfrm>
          <a:prstGeom prst="rect">
            <a:avLst/>
          </a:prstGeom>
        </p:spPr>
      </p:pic>
    </p:spTree>
    <p:extLst>
      <p:ext uri="{BB962C8B-B14F-4D97-AF65-F5344CB8AC3E}">
        <p14:creationId xmlns:p14="http://schemas.microsoft.com/office/powerpoint/2010/main" xmlns="" val="2531811078"/>
      </p:ext>
    </p:extLst>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Setup project</a:t>
            </a:r>
            <a:endParaRPr lang="en-US" dirty="0"/>
          </a:p>
        </p:txBody>
      </p:sp>
      <p:pic>
        <p:nvPicPr>
          <p:cNvPr id="231428" name="Picture 4"/>
          <p:cNvPicPr>
            <a:picLocks noChangeAspect="1" noChangeArrowheads="1"/>
          </p:cNvPicPr>
          <p:nvPr/>
        </p:nvPicPr>
        <p:blipFill>
          <a:blip r:embed="rId2"/>
          <a:srcRect/>
          <a:stretch>
            <a:fillRect/>
          </a:stretch>
        </p:blipFill>
        <p:spPr bwMode="auto">
          <a:xfrm>
            <a:off x="1417637" y="1211262"/>
            <a:ext cx="9094788" cy="554355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Setup project</a:t>
            </a:r>
            <a:endParaRPr lang="en-US" dirty="0"/>
          </a:p>
        </p:txBody>
      </p:sp>
      <p:pic>
        <p:nvPicPr>
          <p:cNvPr id="232450" name="Picture 2"/>
          <p:cNvPicPr>
            <a:picLocks noChangeAspect="1" noChangeArrowheads="1"/>
          </p:cNvPicPr>
          <p:nvPr/>
        </p:nvPicPr>
        <p:blipFill>
          <a:blip r:embed="rId2"/>
          <a:srcRect/>
          <a:stretch>
            <a:fillRect/>
          </a:stretch>
        </p:blipFill>
        <p:spPr bwMode="auto">
          <a:xfrm>
            <a:off x="1265237" y="982662"/>
            <a:ext cx="9094788" cy="554355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Setup project</a:t>
            </a:r>
            <a:endParaRPr lang="en-US" dirty="0"/>
          </a:p>
        </p:txBody>
      </p:sp>
      <p:pic>
        <p:nvPicPr>
          <p:cNvPr id="233474" name="Picture 2"/>
          <p:cNvPicPr>
            <a:picLocks noChangeAspect="1" noChangeArrowheads="1"/>
          </p:cNvPicPr>
          <p:nvPr/>
        </p:nvPicPr>
        <p:blipFill>
          <a:blip r:embed="rId2"/>
          <a:srcRect/>
          <a:stretch>
            <a:fillRect/>
          </a:stretch>
        </p:blipFill>
        <p:spPr bwMode="auto">
          <a:xfrm>
            <a:off x="579437" y="1135062"/>
            <a:ext cx="11171237" cy="5332669"/>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Setup project</a:t>
            </a:r>
            <a:endParaRPr lang="en-US" dirty="0"/>
          </a:p>
        </p:txBody>
      </p:sp>
      <p:pic>
        <p:nvPicPr>
          <p:cNvPr id="235522" name="Picture 2"/>
          <p:cNvPicPr>
            <a:picLocks noChangeAspect="1" noChangeArrowheads="1"/>
          </p:cNvPicPr>
          <p:nvPr/>
        </p:nvPicPr>
        <p:blipFill>
          <a:blip r:embed="rId2"/>
          <a:srcRect/>
          <a:stretch>
            <a:fillRect/>
          </a:stretch>
        </p:blipFill>
        <p:spPr bwMode="auto">
          <a:xfrm>
            <a:off x="2865437" y="1108075"/>
            <a:ext cx="6503988" cy="588645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 structure</a:t>
            </a:r>
            <a:endParaRPr lang="en-US" dirty="0"/>
          </a:p>
        </p:txBody>
      </p:sp>
      <p:sp>
        <p:nvSpPr>
          <p:cNvPr id="3" name="Text Placeholder 2"/>
          <p:cNvSpPr>
            <a:spLocks noGrp="1"/>
          </p:cNvSpPr>
          <p:nvPr>
            <p:ph type="body" sz="quarter" idx="10"/>
          </p:nvPr>
        </p:nvSpPr>
        <p:spPr>
          <a:xfrm>
            <a:off x="6675437" y="838199"/>
            <a:ext cx="5486399" cy="5859463"/>
          </a:xfrm>
        </p:spPr>
        <p:txBody>
          <a:bodyPr/>
          <a:lstStyle/>
          <a:p>
            <a:pPr marL="742950" indent="-742950">
              <a:buFont typeface="Arial" pitchFamily="34" charset="0"/>
              <a:buChar char="•"/>
            </a:pPr>
            <a:r>
              <a:rPr lang="en-US" b="1" dirty="0" smtClean="0"/>
              <a:t>Azure cloud service project </a:t>
            </a:r>
            <a:r>
              <a:rPr lang="en-US" dirty="0" smtClean="0"/>
              <a:t>(</a:t>
            </a:r>
            <a:r>
              <a:rPr lang="en-US" dirty="0" err="1" smtClean="0"/>
              <a:t>PageFeedback.Azure</a:t>
            </a:r>
            <a:r>
              <a:rPr lang="en-US" dirty="0" smtClean="0"/>
              <a:t>)</a:t>
            </a:r>
          </a:p>
          <a:p>
            <a:pPr marL="742950" indent="-742950">
              <a:buFont typeface="Arial" pitchFamily="34" charset="0"/>
              <a:buChar char="•"/>
            </a:pPr>
            <a:r>
              <a:rPr lang="en-US" b="1" dirty="0" smtClean="0"/>
              <a:t>Web role project </a:t>
            </a:r>
            <a:r>
              <a:rPr lang="en-US" dirty="0" smtClean="0"/>
              <a:t>(</a:t>
            </a:r>
            <a:r>
              <a:rPr lang="en-US" dirty="0" err="1" smtClean="0"/>
              <a:t>PageFeedback.Web</a:t>
            </a:r>
            <a:r>
              <a:rPr lang="en-US" dirty="0" smtClean="0"/>
              <a:t>) </a:t>
            </a:r>
            <a:br>
              <a:rPr lang="en-US" dirty="0" smtClean="0"/>
            </a:br>
            <a:r>
              <a:rPr lang="en-US" dirty="0" smtClean="0"/>
              <a:t>=&gt; website (usually one per cloud service)</a:t>
            </a:r>
          </a:p>
          <a:p>
            <a:pPr marL="742950" indent="-742950">
              <a:buFont typeface="Arial" pitchFamily="34" charset="0"/>
              <a:buChar char="•"/>
            </a:pPr>
            <a:r>
              <a:rPr lang="en-US" b="1" dirty="0" smtClean="0"/>
              <a:t>Worker role project </a:t>
            </a:r>
            <a:r>
              <a:rPr lang="en-US" dirty="0" smtClean="0"/>
              <a:t>(</a:t>
            </a:r>
            <a:r>
              <a:rPr lang="en-US" dirty="0" err="1" smtClean="0"/>
              <a:t>PageFeedback.Worker</a:t>
            </a:r>
            <a:r>
              <a:rPr lang="en-US" dirty="0" smtClean="0"/>
              <a:t>)</a:t>
            </a:r>
            <a:br>
              <a:rPr lang="en-US" dirty="0" smtClean="0"/>
            </a:br>
            <a:r>
              <a:rPr lang="en-US" dirty="0" smtClean="0"/>
              <a:t> =&gt; background worker (multiple)</a:t>
            </a:r>
          </a:p>
          <a:p>
            <a:pPr marL="742950" indent="-742950"/>
            <a:endParaRPr lang="en-US" dirty="0" smtClean="0"/>
          </a:p>
          <a:p>
            <a:pPr marL="742950" indent="-742950"/>
            <a:endParaRPr lang="en-US" dirty="0" smtClean="0"/>
          </a:p>
          <a:p>
            <a:pPr marL="742950" indent="-742950">
              <a:buFont typeface="Arial" pitchFamily="34" charset="0"/>
              <a:buChar char="•"/>
            </a:pPr>
            <a:endParaRPr lang="en-US" dirty="0" smtClean="0"/>
          </a:p>
          <a:p>
            <a:endParaRPr lang="en-US" dirty="0"/>
          </a:p>
        </p:txBody>
      </p:sp>
      <p:pic>
        <p:nvPicPr>
          <p:cNvPr id="4" name="Picture 2"/>
          <p:cNvPicPr>
            <a:picLocks noChangeAspect="1" noChangeArrowheads="1"/>
          </p:cNvPicPr>
          <p:nvPr/>
        </p:nvPicPr>
        <p:blipFill>
          <a:blip r:embed="rId2"/>
          <a:srcRect r="4676" b="3552"/>
          <a:stretch>
            <a:fillRect/>
          </a:stretch>
        </p:blipFill>
        <p:spPr bwMode="auto">
          <a:xfrm>
            <a:off x="427037" y="1058862"/>
            <a:ext cx="5989637" cy="5548178"/>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dirty="0" smtClean="0"/>
              <a:t>Azure cloud service project (</a:t>
            </a:r>
            <a:r>
              <a:rPr lang="en-US" sz="4000" b="1" dirty="0" err="1" smtClean="0"/>
              <a:t>PageFeedback.Azure</a:t>
            </a:r>
            <a:r>
              <a:rPr lang="en-US" sz="4000" b="1" dirty="0" smtClean="0"/>
              <a:t>)</a:t>
            </a:r>
            <a:endParaRPr lang="en-US" sz="4000" b="1" dirty="0"/>
          </a:p>
        </p:txBody>
      </p:sp>
      <p:sp>
        <p:nvSpPr>
          <p:cNvPr id="3" name="Text Placeholder 2"/>
          <p:cNvSpPr>
            <a:spLocks noGrp="1"/>
          </p:cNvSpPr>
          <p:nvPr>
            <p:ph type="body" sz="quarter" idx="10"/>
          </p:nvPr>
        </p:nvSpPr>
        <p:spPr/>
        <p:txBody>
          <a:bodyPr/>
          <a:lstStyle/>
          <a:p>
            <a:pPr>
              <a:buFont typeface="Arial" pitchFamily="34" charset="0"/>
              <a:buChar char="•"/>
            </a:pPr>
            <a:r>
              <a:rPr lang="en-US" dirty="0" smtClean="0"/>
              <a:t>Manage all associated worker roles in solution</a:t>
            </a:r>
          </a:p>
          <a:p>
            <a:pPr>
              <a:buFont typeface="Arial" pitchFamily="34" charset="0"/>
              <a:buChar char="•"/>
            </a:pPr>
            <a:r>
              <a:rPr lang="en-US" dirty="0" smtClean="0"/>
              <a:t>Startup project for Azure cloud service project</a:t>
            </a:r>
          </a:p>
          <a:p>
            <a:pPr>
              <a:buFont typeface="Arial" pitchFamily="34" charset="0"/>
              <a:buChar char="•"/>
            </a:pPr>
            <a:r>
              <a:rPr lang="en-US" dirty="0" smtClean="0"/>
              <a:t>Container for multiple web roles and worker roles</a:t>
            </a:r>
          </a:p>
          <a:p>
            <a:pPr>
              <a:buFont typeface="Arial" pitchFamily="34" charset="0"/>
              <a:buChar char="•"/>
            </a:pPr>
            <a:r>
              <a:rPr lang="en-US" dirty="0" smtClean="0"/>
              <a:t>Contains cloud service configuration file (share to all roles)</a:t>
            </a:r>
          </a:p>
          <a:p>
            <a:pPr lvl="2"/>
            <a:r>
              <a:rPr lang="en-US" b="1" dirty="0" err="1" smtClean="0"/>
              <a:t>ServiceDefinition.csdef</a:t>
            </a:r>
            <a:r>
              <a:rPr lang="en-US" dirty="0" smtClean="0"/>
              <a:t> (define all configurations) </a:t>
            </a:r>
          </a:p>
          <a:p>
            <a:pPr lvl="2"/>
            <a:r>
              <a:rPr lang="en-US" b="1" dirty="0" err="1" smtClean="0"/>
              <a:t>ServiceConfiguration.Cloud.cscfg</a:t>
            </a:r>
            <a:r>
              <a:rPr lang="en-US" dirty="0" smtClean="0"/>
              <a:t> ( set configuration values for release environment) </a:t>
            </a:r>
          </a:p>
          <a:p>
            <a:pPr lvl="2"/>
            <a:r>
              <a:rPr lang="en-US" b="1" dirty="0" err="1" smtClean="0"/>
              <a:t>ServiceConfiguration.Local.cscfg</a:t>
            </a:r>
            <a:r>
              <a:rPr lang="en-US" dirty="0" smtClean="0"/>
              <a:t> (set configuration values for local development)</a:t>
            </a:r>
            <a:endParaRPr lang="en-US" dirty="0"/>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Web Role Project</a:t>
            </a:r>
            <a:endParaRPr lang="en-US" b="1" dirty="0"/>
          </a:p>
        </p:txBody>
      </p:sp>
      <p:sp>
        <p:nvSpPr>
          <p:cNvPr id="3" name="Text Placeholder 2"/>
          <p:cNvSpPr>
            <a:spLocks noGrp="1"/>
          </p:cNvSpPr>
          <p:nvPr>
            <p:ph type="body" sz="quarter" idx="10"/>
          </p:nvPr>
        </p:nvSpPr>
        <p:spPr/>
        <p:txBody>
          <a:bodyPr/>
          <a:lstStyle/>
          <a:p>
            <a:pPr>
              <a:buFont typeface="Arial" pitchFamily="34" charset="0"/>
              <a:buChar char="•"/>
            </a:pPr>
            <a:r>
              <a:rPr lang="en-US" dirty="0" smtClean="0"/>
              <a:t>Can be any ASP.NET web project (ASP.NET MVC or </a:t>
            </a:r>
            <a:r>
              <a:rPr lang="en-US" dirty="0" err="1" smtClean="0"/>
              <a:t>WebForm</a:t>
            </a:r>
            <a:r>
              <a:rPr lang="en-US" dirty="0" smtClean="0"/>
              <a:t>)</a:t>
            </a:r>
          </a:p>
          <a:p>
            <a:pPr>
              <a:buFont typeface="Arial" pitchFamily="34" charset="0"/>
              <a:buChar char="•"/>
            </a:pPr>
            <a:r>
              <a:rPr lang="en-US" dirty="0" smtClean="0"/>
              <a:t>Only reference with Azure SDK library </a:t>
            </a:r>
          </a:p>
          <a:p>
            <a:pPr>
              <a:buFont typeface="Arial" pitchFamily="34" charset="0"/>
              <a:buChar char="•"/>
            </a:pPr>
            <a:r>
              <a:rPr lang="en-US" dirty="0" smtClean="0"/>
              <a:t>Contain base class of </a:t>
            </a:r>
            <a:r>
              <a:rPr lang="en-US" dirty="0" err="1" smtClean="0"/>
              <a:t>RoleEntryPoint</a:t>
            </a:r>
            <a:r>
              <a:rPr lang="en-US" dirty="0" smtClean="0"/>
              <a:t> (</a:t>
            </a:r>
            <a:r>
              <a:rPr lang="en-US" dirty="0" err="1" smtClean="0"/>
              <a:t>WebRole.cs</a:t>
            </a:r>
            <a:r>
              <a:rPr lang="en-US" dirty="0" smtClean="0"/>
              <a:t>) as entry point of </a:t>
            </a:r>
            <a:r>
              <a:rPr lang="en-US" dirty="0" err="1" smtClean="0"/>
              <a:t>WebRole</a:t>
            </a:r>
            <a:r>
              <a:rPr lang="en-US" dirty="0" smtClean="0"/>
              <a:t>, work as controller of machine that web role stay on </a:t>
            </a:r>
          </a:p>
          <a:p>
            <a:pPr>
              <a:buFont typeface="Arial" pitchFamily="34" charset="0"/>
              <a:buChar char="•"/>
            </a:pPr>
            <a:r>
              <a:rPr lang="en-US" dirty="0" smtClean="0"/>
              <a:t>Main purpose for web application, request, response, WEB API </a:t>
            </a:r>
            <a:endParaRPr lang="en-US" dirty="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Worker Role Project</a:t>
            </a:r>
            <a:endParaRPr lang="en-US" dirty="0"/>
          </a:p>
        </p:txBody>
      </p:sp>
      <p:sp>
        <p:nvSpPr>
          <p:cNvPr id="3" name="Text Placeholder 2"/>
          <p:cNvSpPr>
            <a:spLocks noGrp="1"/>
          </p:cNvSpPr>
          <p:nvPr>
            <p:ph type="body" sz="quarter" idx="10"/>
          </p:nvPr>
        </p:nvSpPr>
        <p:spPr/>
        <p:txBody>
          <a:bodyPr/>
          <a:lstStyle/>
          <a:p>
            <a:pPr>
              <a:buFont typeface="Arial" pitchFamily="34" charset="0"/>
              <a:buChar char="•"/>
            </a:pPr>
            <a:r>
              <a:rPr lang="en-US" dirty="0" smtClean="0"/>
              <a:t>Just .NET class library project</a:t>
            </a:r>
          </a:p>
          <a:p>
            <a:pPr>
              <a:buFont typeface="Arial" pitchFamily="34" charset="0"/>
              <a:buChar char="•"/>
            </a:pPr>
            <a:r>
              <a:rPr lang="en-US" dirty="0" smtClean="0"/>
              <a:t>Only reference with Azure SDK library </a:t>
            </a:r>
          </a:p>
          <a:p>
            <a:pPr>
              <a:buFont typeface="Arial" pitchFamily="34" charset="0"/>
              <a:buChar char="•"/>
            </a:pPr>
            <a:r>
              <a:rPr lang="en-US" dirty="0" smtClean="0"/>
              <a:t>Contain base class of </a:t>
            </a:r>
            <a:r>
              <a:rPr lang="en-US" dirty="0" err="1" smtClean="0"/>
              <a:t>RoleEntryPoint</a:t>
            </a:r>
            <a:r>
              <a:rPr lang="en-US" dirty="0" smtClean="0"/>
              <a:t> (</a:t>
            </a:r>
            <a:r>
              <a:rPr lang="en-US" dirty="0" err="1" smtClean="0"/>
              <a:t>WorkerRole.cs</a:t>
            </a:r>
            <a:r>
              <a:rPr lang="en-US" dirty="0" smtClean="0"/>
              <a:t>) as entry point of </a:t>
            </a:r>
            <a:r>
              <a:rPr lang="en-US" dirty="0" err="1" smtClean="0"/>
              <a:t>WorkerRole</a:t>
            </a:r>
            <a:r>
              <a:rPr lang="en-US" dirty="0" smtClean="0"/>
              <a:t>, work as controller of machine that worker role stay on</a:t>
            </a:r>
          </a:p>
          <a:p>
            <a:pPr>
              <a:buFont typeface="Arial" pitchFamily="34" charset="0"/>
              <a:buChar char="•"/>
            </a:pPr>
            <a:endParaRPr lang="en-US" dirty="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smtClean="0"/>
              <a:t>RoleEntryPoint.cs</a:t>
            </a:r>
            <a:endParaRPr lang="en-US" b="1" dirty="0"/>
          </a:p>
        </p:txBody>
      </p:sp>
      <p:sp>
        <p:nvSpPr>
          <p:cNvPr id="3" name="Text Placeholder 2"/>
          <p:cNvSpPr>
            <a:spLocks noGrp="1"/>
          </p:cNvSpPr>
          <p:nvPr>
            <p:ph type="body" sz="quarter" idx="10"/>
          </p:nvPr>
        </p:nvSpPr>
        <p:spPr/>
        <p:txBody>
          <a:bodyPr/>
          <a:lstStyle/>
          <a:p>
            <a:pPr>
              <a:buFont typeface="Arial" pitchFamily="34" charset="0"/>
              <a:buChar char="•"/>
            </a:pPr>
            <a:r>
              <a:rPr lang="en-US" dirty="0" smtClean="0"/>
              <a:t>3 main method to override</a:t>
            </a:r>
          </a:p>
          <a:p>
            <a:pPr>
              <a:buFont typeface="Arial" pitchFamily="34" charset="0"/>
              <a:buChar char="•"/>
            </a:pPr>
            <a:r>
              <a:rPr lang="en-US" dirty="0" err="1" smtClean="0"/>
              <a:t>OnStart</a:t>
            </a:r>
            <a:r>
              <a:rPr lang="en-US" dirty="0" smtClean="0"/>
              <a:t> </a:t>
            </a:r>
          </a:p>
          <a:p>
            <a:pPr lvl="2"/>
            <a:r>
              <a:rPr lang="en-US" dirty="0" smtClean="0"/>
              <a:t>Initialize application</a:t>
            </a:r>
          </a:p>
          <a:p>
            <a:pPr lvl="2"/>
            <a:r>
              <a:rPr lang="en-US" dirty="0" smtClean="0"/>
              <a:t>Must return true</a:t>
            </a:r>
          </a:p>
          <a:p>
            <a:pPr>
              <a:buFont typeface="Arial" pitchFamily="34" charset="0"/>
              <a:buChar char="•"/>
            </a:pPr>
            <a:r>
              <a:rPr lang="en-US" dirty="0" smtClean="0"/>
              <a:t>Run</a:t>
            </a:r>
          </a:p>
          <a:p>
            <a:pPr lvl="2"/>
            <a:r>
              <a:rPr lang="en-US" dirty="0" smtClean="0"/>
              <a:t>Working code, in while loop</a:t>
            </a:r>
          </a:p>
          <a:p>
            <a:pPr lvl="2"/>
            <a:r>
              <a:rPr lang="en-US" dirty="0" smtClean="0"/>
              <a:t>if it return role will be stop and restart</a:t>
            </a:r>
          </a:p>
          <a:p>
            <a:pPr>
              <a:buFont typeface="Arial" pitchFamily="34" charset="0"/>
              <a:buChar char="•"/>
            </a:pPr>
            <a:r>
              <a:rPr lang="en-US" dirty="0" err="1" smtClean="0"/>
              <a:t>OnStop</a:t>
            </a:r>
            <a:endParaRPr lang="en-US" dirty="0" smtClean="0"/>
          </a:p>
          <a:p>
            <a:pPr lvl="2"/>
            <a:r>
              <a:rPr lang="en-US" dirty="0" smtClean="0"/>
              <a:t>Called when role stop, clear running process, stop consuming message from queue</a:t>
            </a:r>
          </a:p>
          <a:p>
            <a:pPr lvl="1">
              <a:buFont typeface="Arial" pitchFamily="34" charset="0"/>
              <a:buChar char="•"/>
            </a:pPr>
            <a:endParaRPr lang="en-US" dirty="0"/>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.NET Azure Cloud Service Project</a:t>
            </a:r>
            <a:endParaRPr lang="en-US" dirty="0"/>
          </a:p>
        </p:txBody>
      </p:sp>
      <p:pic>
        <p:nvPicPr>
          <p:cNvPr id="263169" name="Picture 1"/>
          <p:cNvPicPr>
            <a:picLocks noChangeAspect="1" noChangeArrowheads="1"/>
          </p:cNvPicPr>
          <p:nvPr/>
        </p:nvPicPr>
        <p:blipFill>
          <a:blip r:embed="rId2"/>
          <a:srcRect/>
          <a:stretch>
            <a:fillRect/>
          </a:stretch>
        </p:blipFill>
        <p:spPr bwMode="auto">
          <a:xfrm>
            <a:off x="2332037" y="1211262"/>
            <a:ext cx="6934878" cy="5707063"/>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74702" y="296897"/>
            <a:ext cx="7727565" cy="2366802"/>
          </a:xfrm>
          <a:prstGeom prst="rect">
            <a:avLst/>
          </a:prstGeom>
          <a:noFill/>
        </p:spPr>
        <p:txBody>
          <a:bodyPr wrap="none" lIns="182880" tIns="146304" rIns="182880" bIns="146304" rtlCol="0">
            <a:spAutoFit/>
          </a:bodyPr>
          <a:lstStyle/>
          <a:p>
            <a:pPr>
              <a:lnSpc>
                <a:spcPct val="90000"/>
              </a:lnSpc>
              <a:spcAft>
                <a:spcPts val="600"/>
              </a:spcAft>
            </a:pPr>
            <a:r>
              <a:rPr lang="en-US" sz="4800" dirty="0" smtClean="0"/>
              <a:t>Deploy Azure cloud service</a:t>
            </a:r>
            <a:br>
              <a:rPr lang="en-US" sz="4800" dirty="0" smtClean="0"/>
            </a:br>
            <a:r>
              <a:rPr lang="en-US" sz="4800" dirty="0" smtClean="0"/>
              <a:t>with command line </a:t>
            </a:r>
          </a:p>
          <a:p>
            <a:pPr>
              <a:lnSpc>
                <a:spcPct val="90000"/>
              </a:lnSpc>
              <a:spcAft>
                <a:spcPts val="600"/>
              </a:spcAft>
            </a:pPr>
            <a:r>
              <a:rPr lang="en-US" sz="4800" dirty="0" err="1" smtClean="0"/>
              <a:t>NAnt</a:t>
            </a:r>
            <a:r>
              <a:rPr lang="en-US" sz="4800" dirty="0" smtClean="0"/>
              <a:t>, </a:t>
            </a:r>
            <a:r>
              <a:rPr lang="en-US" sz="4800" dirty="0" err="1" smtClean="0"/>
              <a:t>PowerShell</a:t>
            </a:r>
            <a:endParaRPr lang="en-US" sz="4500" dirty="0" smtClean="0">
              <a:solidFill>
                <a:schemeClr val="bg1"/>
              </a:solidFill>
              <a:latin typeface="+mj-lt"/>
            </a:endParaRPr>
          </a:p>
        </p:txBody>
      </p:sp>
      <p:sp>
        <p:nvSpPr>
          <p:cNvPr id="25" name="TextBox 24"/>
          <p:cNvSpPr txBox="1"/>
          <p:nvPr/>
        </p:nvSpPr>
        <p:spPr>
          <a:xfrm>
            <a:off x="274702" y="2674311"/>
            <a:ext cx="369397" cy="641714"/>
          </a:xfrm>
          <a:prstGeom prst="rect">
            <a:avLst/>
          </a:prstGeom>
          <a:noFill/>
        </p:spPr>
        <p:txBody>
          <a:bodyPr wrap="none" lIns="182880" tIns="146304" rIns="182880" bIns="146304" rtlCol="0">
            <a:spAutoFit/>
          </a:bodyPr>
          <a:lstStyle/>
          <a:p>
            <a:pPr>
              <a:lnSpc>
                <a:spcPct val="90000"/>
              </a:lnSpc>
              <a:spcAft>
                <a:spcPts val="600"/>
              </a:spcAft>
            </a:pPr>
            <a:endParaRPr lang="en-US" sz="2500" dirty="0" smtClean="0">
              <a:solidFill>
                <a:schemeClr val="bg1"/>
              </a:solidFill>
              <a:latin typeface="+mj-lt"/>
            </a:endParaRPr>
          </a:p>
        </p:txBody>
      </p:sp>
      <p:pic>
        <p:nvPicPr>
          <p:cNvPr id="3" name="Picture 2" descr="aaaaa.ai"/>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5837237" y="373062"/>
            <a:ext cx="7527636" cy="6119091"/>
          </a:xfrm>
          <a:prstGeom prst="rect">
            <a:avLst/>
          </a:prstGeom>
        </p:spPr>
      </p:pic>
      <p:sp>
        <p:nvSpPr>
          <p:cNvPr id="5" name="Subtitle 2"/>
          <p:cNvSpPr txBox="1">
            <a:spLocks/>
          </p:cNvSpPr>
          <p:nvPr/>
        </p:nvSpPr>
        <p:spPr>
          <a:xfrm>
            <a:off x="198437" y="4411662"/>
            <a:ext cx="7315199" cy="1676401"/>
          </a:xfrm>
          <a:prstGeom prst="rect">
            <a:avLst/>
          </a:prstGeom>
        </p:spPr>
        <p:txBody>
          <a:bodyPr/>
          <a:lstStyle/>
          <a:p>
            <a:pPr marL="0" marR="0" lvl="0" indent="0" algn="l" defTabSz="914166" rtl="0" eaLnBrk="1" fontAlgn="auto" latinLnBrk="0" hangingPunct="1">
              <a:lnSpc>
                <a:spcPct val="100000"/>
              </a:lnSpc>
              <a:spcBef>
                <a:spcPct val="20000"/>
              </a:spcBef>
              <a:spcAft>
                <a:spcPts val="0"/>
              </a:spcAft>
              <a:buClrTx/>
              <a:buSzTx/>
              <a:buFont typeface="Arial" pitchFamily="34" charset="0"/>
              <a:buNone/>
              <a:tabLst/>
              <a:defRPr/>
            </a:pPr>
            <a:r>
              <a:rPr kumimoji="0" lang="en-US" sz="3600" b="0" i="0" u="none" strike="noStrike" kern="1200" cap="none" spc="0" normalizeH="0" baseline="0" noProof="0" dirty="0" err="1" smtClean="0">
                <a:ln>
                  <a:noFill/>
                </a:ln>
                <a:gradFill>
                  <a:gsLst>
                    <a:gs pos="0">
                      <a:schemeClr val="tx1"/>
                    </a:gs>
                    <a:gs pos="100000">
                      <a:schemeClr val="tx1"/>
                    </a:gs>
                  </a:gsLst>
                  <a:lin ang="5400000" scaled="0"/>
                </a:gradFill>
                <a:effectLst/>
                <a:uLnTx/>
                <a:uFillTx/>
                <a:latin typeface="+mj-lt"/>
                <a:ea typeface="+mn-ea"/>
                <a:cs typeface="+mn-cs"/>
              </a:rPr>
              <a:t>Theeranit</a:t>
            </a:r>
            <a:r>
              <a:rPr kumimoji="0" lang="en-US" sz="3600" b="0" i="0" u="none" strike="noStrike" kern="1200" cap="none" spc="0" normalizeH="0" baseline="0" noProof="0" dirty="0" smtClean="0">
                <a:ln>
                  <a:noFill/>
                </a:ln>
                <a:gradFill>
                  <a:gsLst>
                    <a:gs pos="0">
                      <a:schemeClr val="tx1"/>
                    </a:gs>
                    <a:gs pos="100000">
                      <a:schemeClr val="tx1"/>
                    </a:gs>
                  </a:gsLst>
                  <a:lin ang="5400000" scaled="0"/>
                </a:gradFill>
                <a:effectLst/>
                <a:uLnTx/>
                <a:uFillTx/>
                <a:latin typeface="+mj-lt"/>
                <a:ea typeface="+mn-ea"/>
                <a:cs typeface="+mn-cs"/>
              </a:rPr>
              <a:t> </a:t>
            </a:r>
            <a:r>
              <a:rPr kumimoji="0" lang="en-US" sz="3600" b="0" i="0" u="none" strike="noStrike" kern="1200" cap="none" spc="0" normalizeH="0" baseline="0" noProof="0" dirty="0" err="1" smtClean="0">
                <a:ln>
                  <a:noFill/>
                </a:ln>
                <a:gradFill>
                  <a:gsLst>
                    <a:gs pos="0">
                      <a:schemeClr val="tx1"/>
                    </a:gs>
                    <a:gs pos="100000">
                      <a:schemeClr val="tx1"/>
                    </a:gs>
                  </a:gsLst>
                  <a:lin ang="5400000" scaled="0"/>
                </a:gradFill>
                <a:effectLst/>
                <a:uLnTx/>
                <a:uFillTx/>
                <a:latin typeface="+mj-lt"/>
                <a:ea typeface="+mn-ea"/>
                <a:cs typeface="+mn-cs"/>
              </a:rPr>
              <a:t>Pongtongmuang</a:t>
            </a:r>
            <a:r>
              <a:rPr kumimoji="0" lang="en-US" sz="3600" b="0" i="0" u="none" strike="noStrike" kern="1200" cap="none" spc="0" normalizeH="0" baseline="0" noProof="0" dirty="0" smtClean="0">
                <a:ln>
                  <a:noFill/>
                </a:ln>
                <a:gradFill>
                  <a:gsLst>
                    <a:gs pos="0">
                      <a:schemeClr val="tx1"/>
                    </a:gs>
                    <a:gs pos="100000">
                      <a:schemeClr val="tx1"/>
                    </a:gs>
                  </a:gsLst>
                  <a:lin ang="5400000" scaled="0"/>
                </a:gradFill>
                <a:effectLst/>
                <a:uLnTx/>
                <a:uFillTx/>
                <a:latin typeface="+mj-lt"/>
                <a:ea typeface="+mn-ea"/>
                <a:cs typeface="+mn-cs"/>
              </a:rPr>
              <a:t> (</a:t>
            </a:r>
            <a:r>
              <a:rPr kumimoji="0" lang="en-US" sz="3600" b="0" i="0" u="none" strike="noStrike" kern="1200" cap="none" spc="0" normalizeH="0" baseline="0" noProof="0" dirty="0" err="1" smtClean="0">
                <a:ln>
                  <a:noFill/>
                </a:ln>
                <a:gradFill>
                  <a:gsLst>
                    <a:gs pos="0">
                      <a:schemeClr val="tx1"/>
                    </a:gs>
                    <a:gs pos="100000">
                      <a:schemeClr val="tx1"/>
                    </a:gs>
                  </a:gsLst>
                  <a:lin ang="5400000" scaled="0"/>
                </a:gradFill>
                <a:effectLst/>
                <a:uLnTx/>
                <a:uFillTx/>
                <a:latin typeface="+mj-lt"/>
                <a:ea typeface="+mn-ea"/>
                <a:cs typeface="+mn-cs"/>
              </a:rPr>
              <a:t>Amm</a:t>
            </a:r>
            <a:r>
              <a:rPr kumimoji="0" lang="en-US" sz="3600" b="0" i="0" u="none" strike="noStrike" kern="1200" cap="none" spc="0" normalizeH="0" baseline="0" noProof="0" dirty="0" smtClean="0">
                <a:ln>
                  <a:noFill/>
                </a:ln>
                <a:gradFill>
                  <a:gsLst>
                    <a:gs pos="0">
                      <a:schemeClr val="tx1"/>
                    </a:gs>
                    <a:gs pos="100000">
                      <a:schemeClr val="tx1"/>
                    </a:gs>
                  </a:gsLst>
                  <a:lin ang="5400000" scaled="0"/>
                </a:gradFill>
                <a:effectLst/>
                <a:uLnTx/>
                <a:uFillTx/>
                <a:latin typeface="+mj-lt"/>
                <a:ea typeface="+mn-ea"/>
                <a:cs typeface="+mn-cs"/>
              </a:rPr>
              <a:t>)</a:t>
            </a:r>
            <a:br>
              <a:rPr kumimoji="0" lang="en-US" sz="3600" b="0" i="0" u="none" strike="noStrike" kern="1200" cap="none" spc="0" normalizeH="0" baseline="0" noProof="0" dirty="0" smtClean="0">
                <a:ln>
                  <a:noFill/>
                </a:ln>
                <a:gradFill>
                  <a:gsLst>
                    <a:gs pos="0">
                      <a:schemeClr val="tx1"/>
                    </a:gs>
                    <a:gs pos="100000">
                      <a:schemeClr val="tx1"/>
                    </a:gs>
                  </a:gsLst>
                  <a:lin ang="5400000" scaled="0"/>
                </a:gradFill>
                <a:effectLst/>
                <a:uLnTx/>
                <a:uFillTx/>
                <a:latin typeface="+mj-lt"/>
                <a:ea typeface="+mn-ea"/>
                <a:cs typeface="+mn-cs"/>
              </a:rPr>
            </a:br>
            <a:r>
              <a:rPr kumimoji="0" lang="en-US" sz="3600" b="0" i="0" u="none" strike="noStrike" kern="1200" cap="none" spc="0" normalizeH="0" baseline="0" noProof="0" dirty="0" smtClean="0">
                <a:ln>
                  <a:noFill/>
                </a:ln>
                <a:gradFill>
                  <a:gsLst>
                    <a:gs pos="0">
                      <a:schemeClr val="tx1"/>
                    </a:gs>
                    <a:gs pos="100000">
                      <a:schemeClr val="tx1"/>
                    </a:gs>
                  </a:gsLst>
                  <a:lin ang="5400000" scaled="0"/>
                </a:gradFill>
                <a:effectLst/>
                <a:uLnTx/>
                <a:uFillTx/>
                <a:latin typeface="+mj-lt"/>
                <a:ea typeface="+mn-ea"/>
                <a:cs typeface="+mn-cs"/>
              </a:rPr>
              <a:t>MCT, MCPD</a:t>
            </a:r>
            <a:br>
              <a:rPr kumimoji="0" lang="en-US" sz="3600" b="0" i="0" u="none" strike="noStrike" kern="1200" cap="none" spc="0" normalizeH="0" baseline="0" noProof="0" dirty="0" smtClean="0">
                <a:ln>
                  <a:noFill/>
                </a:ln>
                <a:gradFill>
                  <a:gsLst>
                    <a:gs pos="0">
                      <a:schemeClr val="tx1"/>
                    </a:gs>
                    <a:gs pos="100000">
                      <a:schemeClr val="tx1"/>
                    </a:gs>
                  </a:gsLst>
                  <a:lin ang="5400000" scaled="0"/>
                </a:gradFill>
                <a:effectLst/>
                <a:uLnTx/>
                <a:uFillTx/>
                <a:latin typeface="+mj-lt"/>
                <a:ea typeface="+mn-ea"/>
                <a:cs typeface="+mn-cs"/>
              </a:rPr>
            </a:br>
            <a:r>
              <a:rPr kumimoji="0" lang="en-US" sz="3600" b="0" i="0" u="none" strike="noStrike" kern="1200" cap="none" spc="0" normalizeH="0" baseline="0" noProof="0" dirty="0" smtClean="0">
                <a:ln>
                  <a:noFill/>
                </a:ln>
                <a:gradFill>
                  <a:gsLst>
                    <a:gs pos="0">
                      <a:schemeClr val="tx1"/>
                    </a:gs>
                    <a:gs pos="100000">
                      <a:schemeClr val="tx1"/>
                    </a:gs>
                  </a:gsLst>
                  <a:lin ang="5400000" scaled="0"/>
                </a:gradFill>
                <a:effectLst/>
                <a:uLnTx/>
                <a:uFillTx/>
                <a:latin typeface="+mj-lt"/>
                <a:ea typeface="+mn-ea"/>
                <a:cs typeface="+mn-cs"/>
              </a:rPr>
              <a:t>VP of Engineering </a:t>
            </a:r>
            <a:r>
              <a:rPr kumimoji="0" lang="en-US" sz="3600" b="0" i="0" u="none" strike="noStrike" kern="1200" cap="none" spc="0" normalizeH="0" baseline="0" noProof="0" dirty="0" err="1" smtClean="0">
                <a:ln>
                  <a:noFill/>
                </a:ln>
                <a:gradFill>
                  <a:gsLst>
                    <a:gs pos="0">
                      <a:schemeClr val="tx1"/>
                    </a:gs>
                    <a:gs pos="100000">
                      <a:schemeClr val="tx1"/>
                    </a:gs>
                  </a:gsLst>
                  <a:lin ang="5400000" scaled="0"/>
                </a:gradFill>
                <a:effectLst/>
                <a:uLnTx/>
                <a:uFillTx/>
                <a:latin typeface="+mj-lt"/>
                <a:ea typeface="+mn-ea"/>
                <a:cs typeface="+mn-cs"/>
              </a:rPr>
              <a:t>Noonswoon</a:t>
            </a:r>
            <a:endParaRPr kumimoji="0" lang="en-US" sz="3600" b="0" i="0" u="none" strike="noStrike" kern="1200" cap="none" spc="0" normalizeH="0" baseline="0" noProof="0" dirty="0" smtClean="0">
              <a:ln>
                <a:noFill/>
              </a:ln>
              <a:gradFill>
                <a:gsLst>
                  <a:gs pos="0">
                    <a:schemeClr val="tx1"/>
                  </a:gs>
                  <a:gs pos="100000">
                    <a:schemeClr val="tx1"/>
                  </a:gs>
                </a:gsLst>
                <a:lin ang="5400000" scaled="0"/>
              </a:gradFill>
              <a:effectLst/>
              <a:uLnTx/>
              <a:uFillTx/>
              <a:latin typeface="+mj-lt"/>
              <a:ea typeface="+mn-ea"/>
              <a:cs typeface="+mn-cs"/>
            </a:endParaRPr>
          </a:p>
        </p:txBody>
      </p:sp>
    </p:spTree>
    <p:extLst>
      <p:ext uri="{BB962C8B-B14F-4D97-AF65-F5344CB8AC3E}">
        <p14:creationId xmlns:p14="http://schemas.microsoft.com/office/powerpoint/2010/main" xmlns="" val="1411663400"/>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Java REST API Service</a:t>
            </a:r>
            <a:endParaRPr lang="en-US" dirty="0"/>
          </a:p>
        </p:txBody>
      </p:sp>
      <p:pic>
        <p:nvPicPr>
          <p:cNvPr id="262145" name="Picture 1"/>
          <p:cNvPicPr>
            <a:picLocks noChangeAspect="1" noChangeArrowheads="1"/>
          </p:cNvPicPr>
          <p:nvPr/>
        </p:nvPicPr>
        <p:blipFill>
          <a:blip r:embed="rId2"/>
          <a:srcRect/>
          <a:stretch>
            <a:fillRect/>
          </a:stretch>
        </p:blipFill>
        <p:spPr bwMode="auto">
          <a:xfrm>
            <a:off x="2941637" y="1287462"/>
            <a:ext cx="6050224" cy="54102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4"/>
          <p:cNvSpPr txBox="1">
            <a:spLocks/>
          </p:cNvSpPr>
          <p:nvPr/>
        </p:nvSpPr>
        <p:spPr>
          <a:xfrm>
            <a:off x="122237" y="2049462"/>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FFFFFF"/>
          </a:solidFill>
        </p:spPr>
        <p:txBody>
          <a:bodyPr/>
          <a:lstStyle>
            <a:lvl1pPr algn="l" defTabSz="914166" rtl="0" eaLnBrk="1" latinLnBrk="0" hangingPunct="1">
              <a:spcBef>
                <a:spcPct val="0"/>
              </a:spcBef>
              <a:buNone/>
              <a:defRPr sz="4800" kern="1200">
                <a:gradFill>
                  <a:gsLst>
                    <a:gs pos="66981">
                      <a:schemeClr val="tx1">
                        <a:lumMod val="75000"/>
                        <a:lumOff val="25000"/>
                      </a:schemeClr>
                    </a:gs>
                    <a:gs pos="0">
                      <a:schemeClr val="tx1">
                        <a:lumMod val="75000"/>
                        <a:lumOff val="25000"/>
                      </a:schemeClr>
                    </a:gs>
                  </a:gsLst>
                  <a:lin ang="5400000" scaled="0"/>
                </a:gradFill>
                <a:latin typeface="+mj-lt"/>
                <a:ea typeface="+mj-ea"/>
                <a:cs typeface="+mj-cs"/>
              </a:defRPr>
            </a:lvl1pPr>
          </a:lstStyle>
          <a:p>
            <a:pPr algn="ctr"/>
            <a:endParaRPr lang="en-US" sz="4400" dirty="0" smtClean="0">
              <a:solidFill>
                <a:srgbClr val="FFFFFF"/>
              </a:solidFill>
            </a:endParaRPr>
          </a:p>
          <a:p>
            <a:pPr algn="ctr"/>
            <a:endParaRPr lang="en-US" sz="4400" dirty="0">
              <a:solidFill>
                <a:srgbClr val="FFFFFF"/>
              </a:solidFill>
            </a:endParaRPr>
          </a:p>
          <a:p>
            <a:pPr algn="ctr"/>
            <a:r>
              <a:rPr lang="en-US" sz="4400" dirty="0" smtClean="0">
                <a:solidFill>
                  <a:srgbClr val="000000"/>
                </a:solidFill>
              </a:rPr>
              <a:t>DEMO</a:t>
            </a:r>
            <a:endParaRPr lang="en-US" sz="4400" dirty="0">
              <a:solidFill>
                <a:srgbClr val="000000"/>
              </a:solidFill>
            </a:endParaRPr>
          </a:p>
        </p:txBody>
      </p:sp>
      <p:sp>
        <p:nvSpPr>
          <p:cNvPr id="4" name="Title 1"/>
          <p:cNvSpPr txBox="1">
            <a:spLocks/>
          </p:cNvSpPr>
          <p:nvPr/>
        </p:nvSpPr>
        <p:spPr>
          <a:xfrm>
            <a:off x="4389437" y="601662"/>
            <a:ext cx="7162800" cy="1676400"/>
          </a:xfrm>
          <a:prstGeom prst="rect">
            <a:avLst/>
          </a:prstGeom>
          <a:solidFill>
            <a:schemeClr val="tx1"/>
          </a:solidFill>
        </p:spPr>
        <p:txBody>
          <a:bodyPr/>
          <a:lstStyle/>
          <a:p>
            <a:pPr marL="0" marR="0" lvl="0" indent="0" algn="l" defTabSz="914166" rtl="0" eaLnBrk="1" fontAlgn="auto" latinLnBrk="0" hangingPunct="1">
              <a:lnSpc>
                <a:spcPct val="100000"/>
              </a:lnSpc>
              <a:spcBef>
                <a:spcPct val="0"/>
              </a:spcBef>
              <a:spcAft>
                <a:spcPts val="0"/>
              </a:spcAft>
              <a:buClrTx/>
              <a:buSzTx/>
              <a:buFontTx/>
              <a:buNone/>
              <a:tabLst/>
              <a:defRPr/>
            </a:pPr>
            <a:r>
              <a:rPr kumimoji="0" lang="en-US" sz="4800" b="0" i="0" u="none" strike="noStrike" kern="1200" cap="none" spc="0" normalizeH="0" baseline="0" noProof="0" dirty="0" smtClean="0">
                <a:ln>
                  <a:noFill/>
                </a:ln>
                <a:solidFill>
                  <a:srgbClr val="505050"/>
                </a:solidFill>
                <a:effectLst/>
                <a:uLnTx/>
                <a:uFillTx/>
                <a:latin typeface="+mj-lt"/>
                <a:ea typeface="+mj-ea"/>
                <a:cs typeface="+mj-cs"/>
              </a:rPr>
              <a:t>Run Azure cloud project </a:t>
            </a:r>
          </a:p>
          <a:p>
            <a:pPr marL="0" marR="0" lvl="0" indent="0" algn="l" defTabSz="914166" rtl="0" eaLnBrk="1" fontAlgn="auto" latinLnBrk="0" hangingPunct="1">
              <a:lnSpc>
                <a:spcPct val="100000"/>
              </a:lnSpc>
              <a:spcBef>
                <a:spcPct val="0"/>
              </a:spcBef>
              <a:spcAft>
                <a:spcPts val="0"/>
              </a:spcAft>
              <a:buClrTx/>
              <a:buSzTx/>
              <a:buFontTx/>
              <a:buNone/>
              <a:tabLst/>
              <a:defRPr/>
            </a:pPr>
            <a:r>
              <a:rPr kumimoji="0" lang="en-US" sz="4800" b="0" i="0" u="none" strike="noStrike" kern="1200" cap="none" spc="0" normalizeH="0" baseline="0" noProof="0" dirty="0" smtClean="0">
                <a:ln>
                  <a:noFill/>
                </a:ln>
                <a:solidFill>
                  <a:srgbClr val="505050"/>
                </a:solidFill>
                <a:effectLst/>
                <a:uLnTx/>
                <a:uFillTx/>
                <a:latin typeface="+mj-lt"/>
                <a:ea typeface="+mj-ea"/>
                <a:cs typeface="+mj-cs"/>
              </a:rPr>
              <a:t>in Emulator</a:t>
            </a:r>
            <a:endParaRPr kumimoji="0" lang="en-US" sz="4800" b="0" i="0" u="none" strike="noStrike" kern="1200" cap="none" spc="0" normalizeH="0" baseline="0" noProof="0" dirty="0">
              <a:ln>
                <a:noFill/>
              </a:ln>
              <a:solidFill>
                <a:srgbClr val="505050"/>
              </a:solidFill>
              <a:effectLst/>
              <a:uLnTx/>
              <a:uFillTx/>
              <a:latin typeface="+mj-lt"/>
              <a:ea typeface="+mj-ea"/>
              <a:cs typeface="+mj-cs"/>
            </a:endParaRPr>
          </a:p>
        </p:txBody>
      </p:sp>
      <p:pic>
        <p:nvPicPr>
          <p:cNvPr id="5" name="Picture 3"/>
          <p:cNvPicPr>
            <a:picLocks noChangeAspect="1" noChangeArrowheads="1"/>
          </p:cNvPicPr>
          <p:nvPr/>
        </p:nvPicPr>
        <p:blipFill>
          <a:blip r:embed="rId3"/>
          <a:srcRect r="43030" b="28585"/>
          <a:stretch>
            <a:fillRect/>
          </a:stretch>
        </p:blipFill>
        <p:spPr bwMode="auto">
          <a:xfrm>
            <a:off x="4999037" y="3116262"/>
            <a:ext cx="6202362" cy="3505200"/>
          </a:xfrm>
          <a:prstGeom prst="rect">
            <a:avLst/>
          </a:prstGeom>
          <a:noFill/>
          <a:ln w="9525">
            <a:noFill/>
            <a:miter lim="800000"/>
            <a:headEnd/>
            <a:tailEnd/>
          </a:ln>
          <a:effectLst/>
        </p:spPr>
      </p:pic>
    </p:spTree>
    <p:extLst>
      <p:ext uri="{BB962C8B-B14F-4D97-AF65-F5344CB8AC3E}">
        <p14:creationId xmlns="" xmlns:p14="http://schemas.microsoft.com/office/powerpoint/2010/main" val="316622244"/>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Emulator monitor</a:t>
            </a:r>
            <a:endParaRPr lang="en-US" dirty="0"/>
          </a:p>
        </p:txBody>
      </p:sp>
      <p:pic>
        <p:nvPicPr>
          <p:cNvPr id="237571" name="Picture 3"/>
          <p:cNvPicPr>
            <a:picLocks noChangeAspect="1" noChangeArrowheads="1"/>
          </p:cNvPicPr>
          <p:nvPr/>
        </p:nvPicPr>
        <p:blipFill>
          <a:blip r:embed="rId2"/>
          <a:srcRect/>
          <a:stretch>
            <a:fillRect/>
          </a:stretch>
        </p:blipFill>
        <p:spPr bwMode="auto">
          <a:xfrm>
            <a:off x="2179637" y="1279525"/>
            <a:ext cx="7618412" cy="57150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Deploy with Visual Studio</a:t>
            </a:r>
            <a:endParaRPr lang="en-US" dirty="0"/>
          </a:p>
        </p:txBody>
      </p:sp>
      <p:pic>
        <p:nvPicPr>
          <p:cNvPr id="238594" name="Picture 2"/>
          <p:cNvPicPr>
            <a:picLocks noChangeAspect="1" noChangeArrowheads="1"/>
          </p:cNvPicPr>
          <p:nvPr/>
        </p:nvPicPr>
        <p:blipFill>
          <a:blip r:embed="rId2"/>
          <a:srcRect/>
          <a:stretch>
            <a:fillRect/>
          </a:stretch>
        </p:blipFill>
        <p:spPr bwMode="auto">
          <a:xfrm>
            <a:off x="2955925" y="1292225"/>
            <a:ext cx="6523038" cy="441007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 In with Azure Account</a:t>
            </a:r>
            <a:endParaRPr lang="en-US" dirty="0"/>
          </a:p>
        </p:txBody>
      </p:sp>
      <p:pic>
        <p:nvPicPr>
          <p:cNvPr id="239618" name="Picture 2"/>
          <p:cNvPicPr>
            <a:picLocks noChangeAspect="1" noChangeArrowheads="1"/>
          </p:cNvPicPr>
          <p:nvPr/>
        </p:nvPicPr>
        <p:blipFill>
          <a:blip r:embed="rId2"/>
          <a:srcRect/>
          <a:stretch>
            <a:fillRect/>
          </a:stretch>
        </p:blipFill>
        <p:spPr bwMode="auto">
          <a:xfrm>
            <a:off x="2560637" y="1135062"/>
            <a:ext cx="7304088" cy="524827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Configure cloud service</a:t>
            </a:r>
            <a:endParaRPr lang="en-US" dirty="0"/>
          </a:p>
        </p:txBody>
      </p:sp>
      <p:pic>
        <p:nvPicPr>
          <p:cNvPr id="240642" name="Picture 2"/>
          <p:cNvPicPr>
            <a:picLocks noChangeAspect="1" noChangeArrowheads="1"/>
          </p:cNvPicPr>
          <p:nvPr/>
        </p:nvPicPr>
        <p:blipFill>
          <a:blip r:embed="rId2"/>
          <a:srcRect/>
          <a:stretch>
            <a:fillRect/>
          </a:stretch>
        </p:blipFill>
        <p:spPr bwMode="auto">
          <a:xfrm>
            <a:off x="2955925" y="1292225"/>
            <a:ext cx="6523038" cy="441007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Configure cloud service </a:t>
            </a:r>
            <a:r>
              <a:rPr lang="en-US" dirty="0" err="1" smtClean="0"/>
              <a:t>continous</a:t>
            </a:r>
            <a:endParaRPr lang="en-US" dirty="0"/>
          </a:p>
        </p:txBody>
      </p:sp>
      <p:pic>
        <p:nvPicPr>
          <p:cNvPr id="241668" name="Picture 4"/>
          <p:cNvPicPr>
            <a:picLocks noChangeAspect="1" noChangeArrowheads="1"/>
          </p:cNvPicPr>
          <p:nvPr/>
        </p:nvPicPr>
        <p:blipFill>
          <a:blip r:embed="rId2"/>
          <a:srcRect/>
          <a:stretch>
            <a:fillRect/>
          </a:stretch>
        </p:blipFill>
        <p:spPr bwMode="auto">
          <a:xfrm>
            <a:off x="1960563" y="1335088"/>
            <a:ext cx="8513762" cy="432435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Publish</a:t>
            </a:r>
            <a:endParaRPr lang="en-US" dirty="0"/>
          </a:p>
        </p:txBody>
      </p:sp>
      <p:pic>
        <p:nvPicPr>
          <p:cNvPr id="242690" name="Picture 2"/>
          <p:cNvPicPr>
            <a:picLocks noChangeAspect="1" noChangeArrowheads="1"/>
          </p:cNvPicPr>
          <p:nvPr/>
        </p:nvPicPr>
        <p:blipFill>
          <a:blip r:embed="rId2"/>
          <a:srcRect/>
          <a:stretch>
            <a:fillRect/>
          </a:stretch>
        </p:blipFill>
        <p:spPr bwMode="auto">
          <a:xfrm>
            <a:off x="2955925" y="1292225"/>
            <a:ext cx="6523038" cy="441007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Deploying to Azure</a:t>
            </a:r>
            <a:endParaRPr lang="en-US" dirty="0"/>
          </a:p>
        </p:txBody>
      </p:sp>
      <p:pic>
        <p:nvPicPr>
          <p:cNvPr id="244738" name="Picture 2"/>
          <p:cNvPicPr>
            <a:picLocks noChangeAspect="1" noChangeArrowheads="1"/>
          </p:cNvPicPr>
          <p:nvPr/>
        </p:nvPicPr>
        <p:blipFill>
          <a:blip r:embed="rId2"/>
          <a:srcRect/>
          <a:stretch>
            <a:fillRect/>
          </a:stretch>
        </p:blipFill>
        <p:spPr bwMode="auto">
          <a:xfrm>
            <a:off x="427037" y="1516062"/>
            <a:ext cx="11247437" cy="5034407"/>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Deploy Azure with Command Line Tool</a:t>
            </a:r>
          </a:p>
        </p:txBody>
      </p:sp>
      <p:sp>
        <p:nvSpPr>
          <p:cNvPr id="3" name="Text Placeholder 2"/>
          <p:cNvSpPr>
            <a:spLocks noGrp="1"/>
          </p:cNvSpPr>
          <p:nvPr>
            <p:ph type="body" sz="quarter" idx="10"/>
          </p:nvPr>
        </p:nvSpPr>
        <p:spPr/>
        <p:txBody>
          <a:bodyPr/>
          <a:lstStyle/>
          <a:p>
            <a:pPr>
              <a:buFont typeface="Arial" pitchFamily="34" charset="0"/>
              <a:buChar char="•"/>
            </a:pPr>
            <a:r>
              <a:rPr lang="en-US" dirty="0" smtClean="0"/>
              <a:t>Benefit</a:t>
            </a:r>
          </a:p>
          <a:p>
            <a:pPr lvl="2"/>
            <a:r>
              <a:rPr lang="en-US" dirty="0" smtClean="0"/>
              <a:t>Integrated with build server (Jenkins , Cruise control)</a:t>
            </a:r>
          </a:p>
          <a:p>
            <a:pPr lvl="2"/>
            <a:r>
              <a:rPr lang="en-US" dirty="0" smtClean="0"/>
              <a:t>Fast to deploy with </a:t>
            </a:r>
            <a:r>
              <a:rPr lang="en-US" dirty="0" err="1" smtClean="0"/>
              <a:t>Git</a:t>
            </a:r>
            <a:r>
              <a:rPr lang="en-US" dirty="0" smtClean="0"/>
              <a:t> ( </a:t>
            </a:r>
            <a:r>
              <a:rPr lang="en-US" dirty="0" err="1" smtClean="0"/>
              <a:t>git</a:t>
            </a:r>
            <a:r>
              <a:rPr lang="en-US" dirty="0" smtClean="0"/>
              <a:t> </a:t>
            </a:r>
            <a:r>
              <a:rPr lang="en-US" smtClean="0"/>
              <a:t>push origin master)</a:t>
            </a:r>
          </a:p>
          <a:p>
            <a:pPr lvl="2"/>
            <a:endParaRPr lang="en-US" dirty="0" smtClean="0"/>
          </a:p>
          <a:p>
            <a:pPr lvl="2"/>
            <a:endParaRPr lang="en-US" dirty="0" smtClean="0"/>
          </a:p>
          <a:p>
            <a:endParaRPr lang="en-US"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4160837" y="982662"/>
            <a:ext cx="8062539" cy="4985980"/>
          </a:xfrm>
        </p:spPr>
        <p:txBody>
          <a:bodyPr/>
          <a:lstStyle/>
          <a:p>
            <a:pPr>
              <a:buFont typeface="Arial" pitchFamily="34" charset="0"/>
              <a:buChar char="•"/>
            </a:pPr>
            <a:r>
              <a:rPr lang="en-US" b="1" dirty="0" smtClean="0"/>
              <a:t>Demo the project</a:t>
            </a:r>
            <a:endParaRPr lang="th-TH" b="1" dirty="0" smtClean="0"/>
          </a:p>
          <a:p>
            <a:pPr>
              <a:buFont typeface="Arial" pitchFamily="34" charset="0"/>
              <a:buChar char="•"/>
            </a:pPr>
            <a:r>
              <a:rPr lang="en-US" b="1" dirty="0" smtClean="0"/>
              <a:t>Project Architecture</a:t>
            </a:r>
            <a:endParaRPr lang="th-TH" b="1" dirty="0"/>
          </a:p>
          <a:p>
            <a:pPr>
              <a:buFont typeface="Arial" pitchFamily="34" charset="0"/>
              <a:buChar char="•"/>
            </a:pPr>
            <a:r>
              <a:rPr lang="en-US" b="1" dirty="0" smtClean="0"/>
              <a:t>How to create Azure cloud project</a:t>
            </a:r>
          </a:p>
          <a:p>
            <a:pPr>
              <a:buFont typeface="Arial" pitchFamily="34" charset="0"/>
              <a:buChar char="•"/>
            </a:pPr>
            <a:r>
              <a:rPr lang="en-US" b="1" dirty="0" smtClean="0"/>
              <a:t>Important class and file in Azure cloud project</a:t>
            </a:r>
          </a:p>
          <a:p>
            <a:pPr>
              <a:buFont typeface="Arial" pitchFamily="34" charset="0"/>
              <a:buChar char="•"/>
            </a:pPr>
            <a:r>
              <a:rPr lang="en-US" b="1" dirty="0" smtClean="0"/>
              <a:t>Deploy Azure with Visual Studio</a:t>
            </a:r>
            <a:endParaRPr lang="th-TH" b="1" dirty="0" smtClean="0"/>
          </a:p>
          <a:p>
            <a:pPr>
              <a:buFont typeface="Arial" pitchFamily="34" charset="0"/>
              <a:buChar char="•"/>
            </a:pPr>
            <a:r>
              <a:rPr b="1" dirty="0" smtClean="0"/>
              <a:t>Deploying Azure cloud service with command line</a:t>
            </a:r>
            <a:endParaRPr lang="en-US" b="1" dirty="0" smtClean="0"/>
          </a:p>
        </p:txBody>
      </p:sp>
      <p:sp>
        <p:nvSpPr>
          <p:cNvPr id="11" name="Title 4"/>
          <p:cNvSpPr txBox="1">
            <a:spLocks/>
          </p:cNvSpPr>
          <p:nvPr/>
        </p:nvSpPr>
        <p:spPr>
          <a:xfrm>
            <a:off x="122237" y="2049462"/>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FFFFFF"/>
          </a:solidFill>
        </p:spPr>
        <p:txBody>
          <a:bodyPr/>
          <a:lstStyle>
            <a:lvl1pPr algn="l" defTabSz="914166" rtl="0" eaLnBrk="1" latinLnBrk="0" hangingPunct="1">
              <a:spcBef>
                <a:spcPct val="0"/>
              </a:spcBef>
              <a:buNone/>
              <a:defRPr sz="4800" kern="1200">
                <a:gradFill>
                  <a:gsLst>
                    <a:gs pos="66981">
                      <a:schemeClr val="tx1">
                        <a:lumMod val="75000"/>
                        <a:lumOff val="25000"/>
                      </a:schemeClr>
                    </a:gs>
                    <a:gs pos="0">
                      <a:schemeClr val="tx1">
                        <a:lumMod val="75000"/>
                        <a:lumOff val="25000"/>
                      </a:schemeClr>
                    </a:gs>
                  </a:gsLst>
                  <a:lin ang="5400000" scaled="0"/>
                </a:gradFill>
                <a:latin typeface="+mj-lt"/>
                <a:ea typeface="+mj-ea"/>
                <a:cs typeface="+mj-cs"/>
              </a:defRPr>
            </a:lvl1pPr>
          </a:lstStyle>
          <a:p>
            <a:pPr algn="ctr"/>
            <a:endParaRPr lang="en-US" sz="4400" dirty="0" smtClean="0">
              <a:solidFill>
                <a:srgbClr val="FFFFFF"/>
              </a:solidFill>
            </a:endParaRPr>
          </a:p>
          <a:p>
            <a:pPr algn="ctr"/>
            <a:endParaRPr lang="en-US" sz="4400" dirty="0">
              <a:solidFill>
                <a:srgbClr val="FFFFFF"/>
              </a:solidFill>
            </a:endParaRPr>
          </a:p>
          <a:p>
            <a:pPr algn="ctr"/>
            <a:r>
              <a:rPr lang="en-US" sz="4400" dirty="0" smtClean="0">
                <a:solidFill>
                  <a:srgbClr val="000000"/>
                </a:solidFill>
              </a:rPr>
              <a:t>Agenda</a:t>
            </a:r>
            <a:endParaRPr lang="en-US" sz="4400" dirty="0">
              <a:solidFill>
                <a:srgbClr val="000000"/>
              </a:solidFill>
            </a:endParaRPr>
          </a:p>
        </p:txBody>
      </p:sp>
    </p:spTree>
    <p:extLst>
      <p:ext uri="{BB962C8B-B14F-4D97-AF65-F5344CB8AC3E}">
        <p14:creationId xmlns="" xmlns:p14="http://schemas.microsoft.com/office/powerpoint/2010/main" val="3992758397"/>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Deploy Azure with Command Line Tool</a:t>
            </a:r>
          </a:p>
        </p:txBody>
      </p:sp>
      <p:sp>
        <p:nvSpPr>
          <p:cNvPr id="3" name="Text Placeholder 2"/>
          <p:cNvSpPr>
            <a:spLocks noGrp="1"/>
          </p:cNvSpPr>
          <p:nvPr>
            <p:ph type="body" sz="quarter" idx="10"/>
          </p:nvPr>
        </p:nvSpPr>
        <p:spPr/>
        <p:txBody>
          <a:bodyPr/>
          <a:lstStyle/>
          <a:p>
            <a:r>
              <a:rPr lang="en-US" dirty="0" smtClean="0"/>
              <a:t>File to setup Azure </a:t>
            </a:r>
            <a:r>
              <a:rPr lang="en-US" dirty="0" err="1" smtClean="0"/>
              <a:t>PowerShell</a:t>
            </a:r>
            <a:endParaRPr lang="en-US" dirty="0" smtClean="0"/>
          </a:p>
          <a:p>
            <a:pPr>
              <a:buFont typeface="Arial" pitchFamily="34" charset="0"/>
              <a:buChar char="•"/>
            </a:pPr>
            <a:r>
              <a:rPr lang="en-US" dirty="0" smtClean="0"/>
              <a:t>Windows6.1-KB2506143-x64.msu (Windows update)</a:t>
            </a:r>
          </a:p>
          <a:p>
            <a:pPr>
              <a:buFont typeface="Arial" pitchFamily="34" charset="0"/>
              <a:buChar char="•"/>
            </a:pPr>
            <a:r>
              <a:rPr lang="en-US" dirty="0" smtClean="0"/>
              <a:t>azure-powershell.0.8.10.1.msi</a:t>
            </a:r>
          </a:p>
          <a:p>
            <a:pPr>
              <a:buFont typeface="Arial" pitchFamily="34" charset="0"/>
              <a:buChar char="•"/>
            </a:pPr>
            <a:endParaRPr lang="en-US" dirty="0" smtClean="0"/>
          </a:p>
          <a:p>
            <a:pPr>
              <a:buFont typeface="Arial" pitchFamily="34" charset="0"/>
              <a:buChar char="•"/>
            </a:pPr>
            <a:endParaRPr lang="en-US" dirty="0"/>
          </a:p>
        </p:txBody>
      </p:sp>
      <p:pic>
        <p:nvPicPr>
          <p:cNvPr id="1026" name="Picture 2"/>
          <p:cNvPicPr>
            <a:picLocks noChangeAspect="1" noChangeArrowheads="1"/>
          </p:cNvPicPr>
          <p:nvPr/>
        </p:nvPicPr>
        <p:blipFill>
          <a:blip r:embed="rId2"/>
          <a:srcRect/>
          <a:stretch>
            <a:fillRect/>
          </a:stretch>
        </p:blipFill>
        <p:spPr bwMode="auto">
          <a:xfrm>
            <a:off x="731837" y="3878262"/>
            <a:ext cx="10744200" cy="2748979"/>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Setup project</a:t>
            </a:r>
            <a:endParaRPr lang="en-US" dirty="0"/>
          </a:p>
        </p:txBody>
      </p:sp>
      <p:sp>
        <p:nvSpPr>
          <p:cNvPr id="3" name="Text Placeholder 2"/>
          <p:cNvSpPr>
            <a:spLocks noGrp="1"/>
          </p:cNvSpPr>
          <p:nvPr>
            <p:ph type="body" sz="quarter" idx="10"/>
          </p:nvPr>
        </p:nvSpPr>
        <p:spPr/>
        <p:txBody>
          <a:bodyPr/>
          <a:lstStyle/>
          <a:p>
            <a:endParaRPr lang="en-US" dirty="0"/>
          </a:p>
        </p:txBody>
      </p:sp>
      <p:pic>
        <p:nvPicPr>
          <p:cNvPr id="23553" name="Picture 1"/>
          <p:cNvPicPr>
            <a:picLocks noChangeAspect="1" noChangeArrowheads="1"/>
          </p:cNvPicPr>
          <p:nvPr/>
        </p:nvPicPr>
        <p:blipFill>
          <a:blip r:embed="rId2"/>
          <a:srcRect/>
          <a:stretch>
            <a:fillRect/>
          </a:stretch>
        </p:blipFill>
        <p:spPr bwMode="auto">
          <a:xfrm>
            <a:off x="198437" y="1668461"/>
            <a:ext cx="5715000" cy="4250231"/>
          </a:xfrm>
          <a:prstGeom prst="rect">
            <a:avLst/>
          </a:prstGeom>
          <a:noFill/>
          <a:ln w="9525">
            <a:noFill/>
            <a:miter lim="800000"/>
            <a:headEnd/>
            <a:tailEnd/>
          </a:ln>
          <a:effectLst/>
        </p:spPr>
      </p:pic>
      <p:sp>
        <p:nvSpPr>
          <p:cNvPr id="5" name="TextBox 4"/>
          <p:cNvSpPr txBox="1"/>
          <p:nvPr/>
        </p:nvSpPr>
        <p:spPr>
          <a:xfrm>
            <a:off x="6065837" y="1897062"/>
            <a:ext cx="5892639" cy="830997"/>
          </a:xfrm>
          <a:prstGeom prst="rect">
            <a:avLst/>
          </a:prstGeom>
          <a:noFill/>
        </p:spPr>
        <p:txBody>
          <a:bodyPr wrap="none" rtlCol="0">
            <a:spAutoFit/>
          </a:bodyPr>
          <a:lstStyle/>
          <a:p>
            <a:r>
              <a:rPr lang="en-US" sz="2400" dirty="0" smtClean="0">
                <a:solidFill>
                  <a:schemeClr val="bg1"/>
                </a:solidFill>
              </a:rPr>
              <a:t>&gt; Get-</a:t>
            </a:r>
            <a:r>
              <a:rPr lang="en-US" sz="2400" dirty="0" err="1" smtClean="0">
                <a:solidFill>
                  <a:schemeClr val="bg1"/>
                </a:solidFill>
              </a:rPr>
              <a:t>AzurePublishSettingsFile</a:t>
            </a:r>
            <a:endParaRPr lang="en-US" sz="2400" dirty="0" smtClean="0">
              <a:solidFill>
                <a:schemeClr val="bg1"/>
              </a:solidFill>
            </a:endParaRPr>
          </a:p>
          <a:p>
            <a:r>
              <a:rPr lang="en-US" sz="2400" dirty="0" smtClean="0">
                <a:solidFill>
                  <a:schemeClr val="bg1"/>
                </a:solidFill>
              </a:rPr>
              <a:t>&gt; Set-</a:t>
            </a:r>
            <a:r>
              <a:rPr lang="en-US" sz="2400" dirty="0" err="1" smtClean="0">
                <a:solidFill>
                  <a:schemeClr val="bg1"/>
                </a:solidFill>
              </a:rPr>
              <a:t>ExecutionPolicy</a:t>
            </a:r>
            <a:r>
              <a:rPr lang="en-US" sz="2400" dirty="0" smtClean="0">
                <a:solidFill>
                  <a:schemeClr val="bg1"/>
                </a:solidFill>
              </a:rPr>
              <a:t> Unrestricted -Force </a:t>
            </a: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Install Azure </a:t>
            </a:r>
            <a:r>
              <a:rPr lang="en-US" dirty="0" err="1" smtClean="0"/>
              <a:t>PowerShell</a:t>
            </a:r>
            <a:endParaRPr lang="en-US" dirty="0"/>
          </a:p>
        </p:txBody>
      </p:sp>
      <p:sp>
        <p:nvSpPr>
          <p:cNvPr id="3" name="Text Placeholder 2"/>
          <p:cNvSpPr>
            <a:spLocks noGrp="1"/>
          </p:cNvSpPr>
          <p:nvPr>
            <p:ph type="body" sz="quarter" idx="10"/>
          </p:nvPr>
        </p:nvSpPr>
        <p:spPr/>
        <p:txBody>
          <a:bodyPr/>
          <a:lstStyle/>
          <a:p>
            <a:endParaRPr lang="en-US" dirty="0"/>
          </a:p>
        </p:txBody>
      </p:sp>
      <p:pic>
        <p:nvPicPr>
          <p:cNvPr id="24578" name="Picture 2" descr="C:\Users\amm\AppData\Local\Temp\SNAGHTML332693.PNG"/>
          <p:cNvPicPr>
            <a:picLocks noChangeAspect="1" noChangeArrowheads="1"/>
          </p:cNvPicPr>
          <p:nvPr/>
        </p:nvPicPr>
        <p:blipFill>
          <a:blip r:embed="rId2"/>
          <a:srcRect/>
          <a:stretch>
            <a:fillRect/>
          </a:stretch>
        </p:blipFill>
        <p:spPr bwMode="auto">
          <a:xfrm>
            <a:off x="0" y="1211262"/>
            <a:ext cx="11574463" cy="5599102"/>
          </a:xfrm>
          <a:prstGeom prst="rect">
            <a:avLst/>
          </a:prstGeom>
          <a:noFill/>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NAnt</a:t>
            </a:r>
            <a:r>
              <a:rPr lang="en-US" dirty="0" smtClean="0"/>
              <a:t> Project</a:t>
            </a:r>
            <a:endParaRPr lang="en-US" dirty="0"/>
          </a:p>
        </p:txBody>
      </p:sp>
      <p:sp>
        <p:nvSpPr>
          <p:cNvPr id="3" name="Text Placeholder 2"/>
          <p:cNvSpPr>
            <a:spLocks noGrp="1"/>
          </p:cNvSpPr>
          <p:nvPr>
            <p:ph type="body" sz="quarter" idx="10"/>
          </p:nvPr>
        </p:nvSpPr>
        <p:spPr/>
        <p:txBody>
          <a:bodyPr/>
          <a:lstStyle/>
          <a:p>
            <a:r>
              <a:rPr lang="en-US" dirty="0" smtClean="0"/>
              <a:t>&lt;project&gt;</a:t>
            </a:r>
          </a:p>
          <a:p>
            <a:r>
              <a:rPr lang="en-US" dirty="0" smtClean="0"/>
              <a:t>&lt;target&gt;</a:t>
            </a:r>
          </a:p>
          <a:p>
            <a:r>
              <a:rPr lang="en-US" dirty="0" smtClean="0"/>
              <a:t>&lt;task&gt;</a:t>
            </a:r>
          </a:p>
          <a:p>
            <a:endParaRPr lang="en-US" dirty="0" smtClean="0"/>
          </a:p>
          <a:p>
            <a:r>
              <a:rPr lang="en-US" dirty="0" err="1" smtClean="0"/>
              <a:t>Msbuild</a:t>
            </a:r>
            <a:endParaRPr lang="en-US" dirty="0" smtClean="0"/>
          </a:p>
          <a:p>
            <a:r>
              <a:rPr lang="en-US" dirty="0" err="1" smtClean="0"/>
              <a:t>PowerShell</a:t>
            </a:r>
            <a:r>
              <a:rPr lang="en-US" dirty="0" smtClean="0"/>
              <a:t> command line exe</a:t>
            </a:r>
          </a:p>
          <a:p>
            <a:endParaRPr lang="en-US" dirty="0" smtClean="0"/>
          </a:p>
          <a:p>
            <a:endParaRPr lang="en-US" dirty="0"/>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Scale VM Size and Instance count</a:t>
            </a:r>
            <a:endParaRPr lang="en-US" dirty="0"/>
          </a:p>
        </p:txBody>
      </p:sp>
      <p:sp>
        <p:nvSpPr>
          <p:cNvPr id="3" name="Text Placeholder 2"/>
          <p:cNvSpPr>
            <a:spLocks noGrp="1"/>
          </p:cNvSpPr>
          <p:nvPr>
            <p:ph type="body" sz="quarter" idx="10"/>
          </p:nvPr>
        </p:nvSpPr>
        <p:spPr/>
        <p:txBody>
          <a:bodyPr/>
          <a:lstStyle/>
          <a:p>
            <a:r>
              <a:rPr lang="en-US" dirty="0" smtClean="0"/>
              <a:t>Change cloud configuration</a:t>
            </a:r>
          </a:p>
          <a:p>
            <a:pPr>
              <a:buFont typeface="Arial" pitchFamily="34" charset="0"/>
              <a:buChar char="•"/>
            </a:pPr>
            <a:r>
              <a:rPr lang="en-US" dirty="0" smtClean="0"/>
              <a:t>Change configuration for Instance size and instance count easily</a:t>
            </a:r>
          </a:p>
          <a:p>
            <a:pPr>
              <a:buFont typeface="Arial" pitchFamily="34" charset="0"/>
              <a:buChar char="•"/>
            </a:pPr>
            <a:r>
              <a:rPr lang="en-US" dirty="0" smtClean="0"/>
              <a:t>No need to setup load balancer </a:t>
            </a:r>
          </a:p>
          <a:p>
            <a:pPr>
              <a:buFont typeface="Arial" pitchFamily="34" charset="0"/>
              <a:buChar char="•"/>
            </a:pPr>
            <a:r>
              <a:rPr lang="en-US" dirty="0" smtClean="0"/>
              <a:t>Redeploy again</a:t>
            </a: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srcRect/>
          <a:stretch>
            <a:fillRect/>
          </a:stretch>
        </p:blipFill>
        <p:spPr bwMode="auto">
          <a:xfrm>
            <a:off x="198437" y="1412875"/>
            <a:ext cx="12009437" cy="5581650"/>
          </a:xfrm>
          <a:prstGeom prst="rect">
            <a:avLst/>
          </a:prstGeom>
          <a:noFill/>
          <a:ln w="9525">
            <a:noFill/>
            <a:miter lim="800000"/>
            <a:headEnd/>
            <a:tailEnd/>
          </a:ln>
          <a:effectLst/>
        </p:spPr>
      </p:pic>
      <p:sp>
        <p:nvSpPr>
          <p:cNvPr id="5" name="TextBox 4"/>
          <p:cNvSpPr txBox="1"/>
          <p:nvPr/>
        </p:nvSpPr>
        <p:spPr>
          <a:xfrm>
            <a:off x="1417637" y="449262"/>
            <a:ext cx="9963881" cy="584775"/>
          </a:xfrm>
          <a:prstGeom prst="rect">
            <a:avLst/>
          </a:prstGeom>
          <a:noFill/>
        </p:spPr>
        <p:txBody>
          <a:bodyPr wrap="none" rtlCol="0">
            <a:spAutoFit/>
          </a:bodyPr>
          <a:lstStyle/>
          <a:p>
            <a:r>
              <a:rPr lang="en-US" sz="3200" b="1" dirty="0" err="1" smtClean="0">
                <a:solidFill>
                  <a:schemeClr val="bg1"/>
                </a:solidFill>
              </a:rPr>
              <a:t>Noonswoon</a:t>
            </a:r>
            <a:r>
              <a:rPr lang="en-US" sz="3200" b="1" dirty="0" smtClean="0">
                <a:solidFill>
                  <a:schemeClr val="bg1"/>
                </a:solidFill>
              </a:rPr>
              <a:t> Careers (noonswoonapp.com/careers)</a:t>
            </a:r>
            <a:endParaRPr lang="th-TH" sz="3200" b="1" dirty="0" smtClean="0">
              <a:solidFill>
                <a:schemeClr val="bg1"/>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4"/>
          <p:cNvSpPr txBox="1">
            <a:spLocks/>
          </p:cNvSpPr>
          <p:nvPr/>
        </p:nvSpPr>
        <p:spPr>
          <a:xfrm>
            <a:off x="122237" y="2049462"/>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FFFFFF"/>
          </a:solidFill>
        </p:spPr>
        <p:txBody>
          <a:bodyPr/>
          <a:lstStyle>
            <a:lvl1pPr algn="l" defTabSz="914166" rtl="0" eaLnBrk="1" latinLnBrk="0" hangingPunct="1">
              <a:spcBef>
                <a:spcPct val="0"/>
              </a:spcBef>
              <a:buNone/>
              <a:defRPr sz="4800" kern="1200">
                <a:gradFill>
                  <a:gsLst>
                    <a:gs pos="66981">
                      <a:schemeClr val="tx1">
                        <a:lumMod val="75000"/>
                        <a:lumOff val="25000"/>
                      </a:schemeClr>
                    </a:gs>
                    <a:gs pos="0">
                      <a:schemeClr val="tx1">
                        <a:lumMod val="75000"/>
                        <a:lumOff val="25000"/>
                      </a:schemeClr>
                    </a:gs>
                  </a:gsLst>
                  <a:lin ang="5400000" scaled="0"/>
                </a:gradFill>
                <a:latin typeface="+mj-lt"/>
                <a:ea typeface="+mj-ea"/>
                <a:cs typeface="+mj-cs"/>
              </a:defRPr>
            </a:lvl1pPr>
          </a:lstStyle>
          <a:p>
            <a:pPr algn="ctr"/>
            <a:endParaRPr lang="en-US" sz="4400" dirty="0" smtClean="0">
              <a:solidFill>
                <a:srgbClr val="FFFFFF"/>
              </a:solidFill>
            </a:endParaRPr>
          </a:p>
          <a:p>
            <a:pPr algn="ctr"/>
            <a:endParaRPr lang="en-US" sz="4400" dirty="0">
              <a:solidFill>
                <a:srgbClr val="FFFFFF"/>
              </a:solidFill>
            </a:endParaRPr>
          </a:p>
          <a:p>
            <a:pPr algn="ctr"/>
            <a:r>
              <a:rPr lang="en-US" sz="4400" dirty="0" smtClean="0">
                <a:solidFill>
                  <a:srgbClr val="000000"/>
                </a:solidFill>
              </a:rPr>
              <a:t>Summary</a:t>
            </a:r>
            <a:endParaRPr lang="en-US" sz="4400" dirty="0">
              <a:solidFill>
                <a:srgbClr val="000000"/>
              </a:solidFill>
            </a:endParaRPr>
          </a:p>
        </p:txBody>
      </p:sp>
    </p:spTree>
    <p:extLst>
      <p:ext uri="{BB962C8B-B14F-4D97-AF65-F5344CB8AC3E}">
        <p14:creationId xmlns="" xmlns:p14="http://schemas.microsoft.com/office/powerpoint/2010/main" val="316622244"/>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8" y="298449"/>
            <a:ext cx="11887199" cy="912813"/>
          </a:xfrm>
        </p:spPr>
        <p:txBody>
          <a:bodyPr/>
          <a:lstStyle/>
          <a:p>
            <a:r>
              <a:rPr lang="en-US" dirty="0" smtClean="0"/>
              <a:t>Our Finishing Project ( FB Page Feedback)</a:t>
            </a:r>
            <a:endParaRPr lang="en-US" dirty="0"/>
          </a:p>
        </p:txBody>
      </p:sp>
      <p:pic>
        <p:nvPicPr>
          <p:cNvPr id="2050" name="Picture 2"/>
          <p:cNvPicPr>
            <a:picLocks noChangeAspect="1" noChangeArrowheads="1"/>
          </p:cNvPicPr>
          <p:nvPr/>
        </p:nvPicPr>
        <p:blipFill>
          <a:blip r:embed="rId2"/>
          <a:srcRect/>
          <a:stretch>
            <a:fillRect/>
          </a:stretch>
        </p:blipFill>
        <p:spPr bwMode="auto">
          <a:xfrm>
            <a:off x="198437" y="1363662"/>
            <a:ext cx="11933237" cy="5499434"/>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Words split return</a:t>
            </a:r>
            <a:endParaRPr lang="en-US" dirty="0"/>
          </a:p>
        </p:txBody>
      </p:sp>
      <p:pic>
        <p:nvPicPr>
          <p:cNvPr id="254978" name="Picture 2"/>
          <p:cNvPicPr>
            <a:picLocks noChangeAspect="1" noChangeArrowheads="1"/>
          </p:cNvPicPr>
          <p:nvPr/>
        </p:nvPicPr>
        <p:blipFill>
          <a:blip r:embed="rId2"/>
          <a:srcRect/>
          <a:stretch>
            <a:fillRect/>
          </a:stretch>
        </p:blipFill>
        <p:spPr bwMode="auto">
          <a:xfrm>
            <a:off x="2865437" y="1744662"/>
            <a:ext cx="5000624" cy="4576329"/>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p:cNvGrpSpPr/>
          <p:nvPr/>
        </p:nvGrpSpPr>
        <p:grpSpPr>
          <a:xfrm>
            <a:off x="8504237" y="3954462"/>
            <a:ext cx="2341562" cy="1663700"/>
            <a:chOff x="808037" y="2963862"/>
            <a:chExt cx="2341562" cy="1663700"/>
          </a:xfrm>
        </p:grpSpPr>
        <p:pic>
          <p:nvPicPr>
            <p:cNvPr id="24" name="Picture 1" descr="C:\Users\TOSHIBA\Desktop\the-cloud.jpg"/>
            <p:cNvPicPr>
              <a:picLocks noChangeAspect="1" noChangeArrowheads="1"/>
            </p:cNvPicPr>
            <p:nvPr/>
          </p:nvPicPr>
          <p:blipFill>
            <a:blip r:embed="rId2"/>
            <a:srcRect/>
            <a:stretch>
              <a:fillRect/>
            </a:stretch>
          </p:blipFill>
          <p:spPr bwMode="auto">
            <a:xfrm>
              <a:off x="808037" y="2963862"/>
              <a:ext cx="2341562" cy="1663700"/>
            </a:xfrm>
            <a:prstGeom prst="rect">
              <a:avLst/>
            </a:prstGeom>
            <a:noFill/>
          </p:spPr>
        </p:pic>
        <p:sp>
          <p:nvSpPr>
            <p:cNvPr id="25" name="TextBox 24"/>
            <p:cNvSpPr txBox="1"/>
            <p:nvPr/>
          </p:nvSpPr>
          <p:spPr>
            <a:xfrm>
              <a:off x="1417637" y="3649662"/>
              <a:ext cx="1390252" cy="461665"/>
            </a:xfrm>
            <a:prstGeom prst="rect">
              <a:avLst/>
            </a:prstGeom>
            <a:noFill/>
          </p:spPr>
          <p:txBody>
            <a:bodyPr wrap="none" rtlCol="0">
              <a:spAutoFit/>
            </a:bodyPr>
            <a:lstStyle/>
            <a:p>
              <a:r>
                <a:rPr lang="en-US" sz="2400" b="1" dirty="0" err="1" smtClean="0">
                  <a:gradFill>
                    <a:gsLst>
                      <a:gs pos="0">
                        <a:schemeClr val="tx1">
                          <a:lumMod val="75000"/>
                          <a:lumOff val="25000"/>
                        </a:schemeClr>
                      </a:gs>
                      <a:gs pos="100000">
                        <a:schemeClr val="tx1">
                          <a:lumMod val="75000"/>
                          <a:lumOff val="25000"/>
                        </a:schemeClr>
                      </a:gs>
                    </a:gsLst>
                    <a:lin ang="5400000" scaled="0"/>
                  </a:gradFill>
                </a:rPr>
                <a:t>WebSite</a:t>
              </a:r>
              <a:endParaRPr lang="th-TH" sz="2400" b="1" dirty="0" smtClean="0">
                <a:gradFill>
                  <a:gsLst>
                    <a:gs pos="0">
                      <a:schemeClr val="tx1">
                        <a:lumMod val="75000"/>
                        <a:lumOff val="25000"/>
                      </a:schemeClr>
                    </a:gs>
                    <a:gs pos="100000">
                      <a:schemeClr val="tx1">
                        <a:lumMod val="75000"/>
                        <a:lumOff val="25000"/>
                      </a:schemeClr>
                    </a:gs>
                  </a:gsLst>
                  <a:lin ang="5400000" scaled="0"/>
                </a:gradFill>
              </a:endParaRPr>
            </a:p>
          </p:txBody>
        </p:sp>
      </p:grpSp>
      <p:pic>
        <p:nvPicPr>
          <p:cNvPr id="256007" name="Picture 7"/>
          <p:cNvPicPr>
            <a:picLocks noChangeAspect="1" noChangeArrowheads="1"/>
          </p:cNvPicPr>
          <p:nvPr/>
        </p:nvPicPr>
        <p:blipFill>
          <a:blip r:embed="rId3"/>
          <a:srcRect/>
          <a:stretch>
            <a:fillRect/>
          </a:stretch>
        </p:blipFill>
        <p:spPr bwMode="auto">
          <a:xfrm>
            <a:off x="3703637" y="4868862"/>
            <a:ext cx="1414462" cy="1384109"/>
          </a:xfrm>
          <a:prstGeom prst="rect">
            <a:avLst/>
          </a:prstGeom>
          <a:noFill/>
          <a:ln w="9525">
            <a:noFill/>
            <a:miter lim="800000"/>
            <a:headEnd/>
            <a:tailEnd/>
          </a:ln>
          <a:effectLst/>
        </p:spPr>
      </p:pic>
      <p:grpSp>
        <p:nvGrpSpPr>
          <p:cNvPr id="19" name="Group 18"/>
          <p:cNvGrpSpPr/>
          <p:nvPr/>
        </p:nvGrpSpPr>
        <p:grpSpPr>
          <a:xfrm>
            <a:off x="5151437" y="3268662"/>
            <a:ext cx="2343166" cy="1663700"/>
            <a:chOff x="427037" y="2963862"/>
            <a:chExt cx="2343166" cy="1663700"/>
          </a:xfrm>
        </p:grpSpPr>
        <p:pic>
          <p:nvPicPr>
            <p:cNvPr id="20" name="Picture 1" descr="C:\Users\TOSHIBA\Desktop\the-cloud.jpg"/>
            <p:cNvPicPr>
              <a:picLocks noChangeAspect="1" noChangeArrowheads="1"/>
            </p:cNvPicPr>
            <p:nvPr/>
          </p:nvPicPr>
          <p:blipFill>
            <a:blip r:embed="rId2"/>
            <a:srcRect/>
            <a:stretch>
              <a:fillRect/>
            </a:stretch>
          </p:blipFill>
          <p:spPr bwMode="auto">
            <a:xfrm>
              <a:off x="427037" y="2963862"/>
              <a:ext cx="2341562" cy="1663700"/>
            </a:xfrm>
            <a:prstGeom prst="rect">
              <a:avLst/>
            </a:prstGeom>
            <a:noFill/>
          </p:spPr>
        </p:pic>
        <p:sp>
          <p:nvSpPr>
            <p:cNvPr id="21" name="TextBox 20"/>
            <p:cNvSpPr txBox="1"/>
            <p:nvPr/>
          </p:nvSpPr>
          <p:spPr>
            <a:xfrm>
              <a:off x="884237" y="3573462"/>
              <a:ext cx="1885966" cy="461665"/>
            </a:xfrm>
            <a:prstGeom prst="rect">
              <a:avLst/>
            </a:prstGeom>
            <a:noFill/>
          </p:spPr>
          <p:txBody>
            <a:bodyPr wrap="none" rtlCol="0">
              <a:spAutoFit/>
            </a:bodyPr>
            <a:lstStyle/>
            <a:p>
              <a:r>
                <a:rPr lang="en-US" sz="2400" b="1" dirty="0" err="1" smtClean="0">
                  <a:gradFill>
                    <a:gsLst>
                      <a:gs pos="0">
                        <a:schemeClr val="tx1">
                          <a:lumMod val="75000"/>
                          <a:lumOff val="25000"/>
                        </a:schemeClr>
                      </a:gs>
                      <a:gs pos="100000">
                        <a:schemeClr val="tx1">
                          <a:lumMod val="75000"/>
                          <a:lumOff val="25000"/>
                        </a:schemeClr>
                      </a:gs>
                    </a:gsLst>
                    <a:lin ang="5400000" scaled="0"/>
                  </a:gradFill>
                </a:rPr>
                <a:t>WorkerRole</a:t>
              </a:r>
              <a:endParaRPr lang="th-TH" sz="2400" b="1" dirty="0" smtClean="0">
                <a:gradFill>
                  <a:gsLst>
                    <a:gs pos="0">
                      <a:schemeClr val="tx1">
                        <a:lumMod val="75000"/>
                        <a:lumOff val="25000"/>
                      </a:schemeClr>
                    </a:gs>
                    <a:gs pos="100000">
                      <a:schemeClr val="tx1">
                        <a:lumMod val="75000"/>
                        <a:lumOff val="25000"/>
                      </a:schemeClr>
                    </a:gs>
                  </a:gsLst>
                  <a:lin ang="5400000" scaled="0"/>
                </a:gradFill>
              </a:endParaRPr>
            </a:p>
          </p:txBody>
        </p:sp>
      </p:grpSp>
      <p:grpSp>
        <p:nvGrpSpPr>
          <p:cNvPr id="16" name="Group 15"/>
          <p:cNvGrpSpPr/>
          <p:nvPr/>
        </p:nvGrpSpPr>
        <p:grpSpPr>
          <a:xfrm>
            <a:off x="427037" y="3116262"/>
            <a:ext cx="2341562" cy="1663700"/>
            <a:chOff x="427037" y="2963862"/>
            <a:chExt cx="2341562" cy="1663700"/>
          </a:xfrm>
        </p:grpSpPr>
        <p:pic>
          <p:nvPicPr>
            <p:cNvPr id="256001" name="Picture 1" descr="C:\Users\TOSHIBA\Desktop\the-cloud.jpg"/>
            <p:cNvPicPr>
              <a:picLocks noChangeAspect="1" noChangeArrowheads="1"/>
            </p:cNvPicPr>
            <p:nvPr/>
          </p:nvPicPr>
          <p:blipFill>
            <a:blip r:embed="rId2"/>
            <a:srcRect/>
            <a:stretch>
              <a:fillRect/>
            </a:stretch>
          </p:blipFill>
          <p:spPr bwMode="auto">
            <a:xfrm>
              <a:off x="427037" y="2963862"/>
              <a:ext cx="2341562" cy="1663700"/>
            </a:xfrm>
            <a:prstGeom prst="rect">
              <a:avLst/>
            </a:prstGeom>
            <a:noFill/>
          </p:spPr>
        </p:pic>
        <p:sp>
          <p:nvSpPr>
            <p:cNvPr id="15" name="TextBox 14"/>
            <p:cNvSpPr txBox="1"/>
            <p:nvPr/>
          </p:nvSpPr>
          <p:spPr>
            <a:xfrm>
              <a:off x="884237" y="3573462"/>
              <a:ext cx="1478353" cy="461665"/>
            </a:xfrm>
            <a:prstGeom prst="rect">
              <a:avLst/>
            </a:prstGeom>
            <a:noFill/>
          </p:spPr>
          <p:txBody>
            <a:bodyPr wrap="none" rtlCol="0">
              <a:spAutoFit/>
            </a:bodyPr>
            <a:lstStyle/>
            <a:p>
              <a:r>
                <a:rPr lang="en-US" sz="2400" b="1" dirty="0" err="1" smtClean="0">
                  <a:gradFill>
                    <a:gsLst>
                      <a:gs pos="0">
                        <a:schemeClr val="tx1">
                          <a:lumMod val="75000"/>
                          <a:lumOff val="25000"/>
                        </a:schemeClr>
                      </a:gs>
                      <a:gs pos="100000">
                        <a:schemeClr val="tx1">
                          <a:lumMod val="75000"/>
                          <a:lumOff val="25000"/>
                        </a:schemeClr>
                      </a:gs>
                    </a:gsLst>
                    <a:lin ang="5400000" scaled="0"/>
                  </a:gradFill>
                </a:rPr>
                <a:t>WebRole</a:t>
              </a:r>
              <a:endParaRPr lang="th-TH" sz="2400" b="1" dirty="0" smtClean="0">
                <a:gradFill>
                  <a:gsLst>
                    <a:gs pos="0">
                      <a:schemeClr val="tx1">
                        <a:lumMod val="75000"/>
                        <a:lumOff val="25000"/>
                      </a:schemeClr>
                    </a:gs>
                    <a:gs pos="100000">
                      <a:schemeClr val="tx1">
                        <a:lumMod val="75000"/>
                        <a:lumOff val="25000"/>
                      </a:schemeClr>
                    </a:gs>
                  </a:gsLst>
                  <a:lin ang="5400000" scaled="0"/>
                </a:gradFill>
              </a:endParaRPr>
            </a:p>
          </p:txBody>
        </p:sp>
      </p:grpSp>
      <p:sp>
        <p:nvSpPr>
          <p:cNvPr id="2" name="Title 1"/>
          <p:cNvSpPr>
            <a:spLocks noGrp="1"/>
          </p:cNvSpPr>
          <p:nvPr>
            <p:ph type="title"/>
          </p:nvPr>
        </p:nvSpPr>
        <p:spPr/>
        <p:txBody>
          <a:bodyPr/>
          <a:lstStyle/>
          <a:p>
            <a:r>
              <a:rPr lang="en-US" dirty="0" smtClean="0"/>
              <a:t>Architecture</a:t>
            </a:r>
            <a:endParaRPr lang="en-US" dirty="0"/>
          </a:p>
        </p:txBody>
      </p:sp>
      <p:pic>
        <p:nvPicPr>
          <p:cNvPr id="256003" name="Picture 3" descr="http://www.websense.com/assets/imgs/social/bl56449.jpg"/>
          <p:cNvPicPr>
            <a:picLocks noChangeAspect="1" noChangeArrowheads="1"/>
          </p:cNvPicPr>
          <p:nvPr/>
        </p:nvPicPr>
        <p:blipFill>
          <a:blip r:embed="rId4"/>
          <a:srcRect/>
          <a:stretch>
            <a:fillRect/>
          </a:stretch>
        </p:blipFill>
        <p:spPr bwMode="auto">
          <a:xfrm>
            <a:off x="8732837" y="2811462"/>
            <a:ext cx="1752600" cy="1752601"/>
          </a:xfrm>
          <a:prstGeom prst="rect">
            <a:avLst/>
          </a:prstGeom>
          <a:noFill/>
        </p:spPr>
      </p:pic>
      <p:pic>
        <p:nvPicPr>
          <p:cNvPr id="256005" name="Picture 5" descr="https://fbcdn-sphotos-b-a.akamaihd.net/hphotos-ak-xap1/t31.0-8/1271084_10152203108461729_809245696_o.png?dl=1"/>
          <p:cNvPicPr>
            <a:picLocks noChangeAspect="1" noChangeArrowheads="1"/>
          </p:cNvPicPr>
          <p:nvPr/>
        </p:nvPicPr>
        <p:blipFill>
          <a:blip r:embed="rId5"/>
          <a:srcRect/>
          <a:stretch>
            <a:fillRect/>
          </a:stretch>
        </p:blipFill>
        <p:spPr bwMode="auto">
          <a:xfrm>
            <a:off x="10637837" y="220662"/>
            <a:ext cx="1523999" cy="1524000"/>
          </a:xfrm>
          <a:prstGeom prst="rect">
            <a:avLst/>
          </a:prstGeom>
          <a:noFill/>
        </p:spPr>
      </p:pic>
      <p:pic>
        <p:nvPicPr>
          <p:cNvPr id="256006" name="Picture 6"/>
          <p:cNvPicPr>
            <a:picLocks noChangeAspect="1" noChangeArrowheads="1"/>
          </p:cNvPicPr>
          <p:nvPr/>
        </p:nvPicPr>
        <p:blipFill>
          <a:blip r:embed="rId6"/>
          <a:srcRect/>
          <a:stretch>
            <a:fillRect/>
          </a:stretch>
        </p:blipFill>
        <p:spPr bwMode="auto">
          <a:xfrm>
            <a:off x="3627437" y="1592262"/>
            <a:ext cx="1295400" cy="1285875"/>
          </a:xfrm>
          <a:prstGeom prst="rect">
            <a:avLst/>
          </a:prstGeom>
          <a:noFill/>
          <a:ln w="9525">
            <a:noFill/>
            <a:miter lim="800000"/>
            <a:headEnd/>
            <a:tailEnd/>
          </a:ln>
          <a:effectLst/>
        </p:spPr>
      </p:pic>
      <p:sp>
        <p:nvSpPr>
          <p:cNvPr id="9" name="Up-Down Arrow 8"/>
          <p:cNvSpPr/>
          <p:nvPr/>
        </p:nvSpPr>
        <p:spPr bwMode="auto">
          <a:xfrm rot="17307539">
            <a:off x="7929471" y="3872886"/>
            <a:ext cx="381000" cy="990600"/>
          </a:xfrm>
          <a:prstGeom prst="upDownArrow">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t" anchorCtr="0"/>
          <a:lstStyle/>
          <a:p>
            <a:pPr algn="ctr" defTabSz="932406"/>
            <a:endParaRPr lang="th-TH" sz="1600" spc="-102" dirty="0">
              <a:gradFill>
                <a:gsLst>
                  <a:gs pos="0">
                    <a:srgbClr val="FFFFFF"/>
                  </a:gs>
                  <a:gs pos="100000">
                    <a:srgbClr val="FFFFFF"/>
                  </a:gs>
                </a:gsLst>
                <a:lin ang="5400000" scaled="0"/>
              </a:gradFill>
              <a:ea typeface="Segoe UI" pitchFamily="34" charset="0"/>
              <a:cs typeface="Segoe UI" pitchFamily="34" charset="0"/>
            </a:endParaRPr>
          </a:p>
        </p:txBody>
      </p:sp>
      <p:sp>
        <p:nvSpPr>
          <p:cNvPr id="10" name="Right Arrow 9"/>
          <p:cNvSpPr/>
          <p:nvPr/>
        </p:nvSpPr>
        <p:spPr bwMode="auto">
          <a:xfrm rot="7746237">
            <a:off x="2371593" y="2655628"/>
            <a:ext cx="1066800" cy="609600"/>
          </a:xfrm>
          <a:prstGeom prst="rightArrow">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t" anchorCtr="0"/>
          <a:lstStyle/>
          <a:p>
            <a:pPr algn="ctr" defTabSz="932406"/>
            <a:endParaRPr lang="th-TH" sz="1600" spc="-102" dirty="0">
              <a:gradFill>
                <a:gsLst>
                  <a:gs pos="0">
                    <a:srgbClr val="FFFFFF"/>
                  </a:gs>
                  <a:gs pos="100000">
                    <a:srgbClr val="FFFFFF"/>
                  </a:gs>
                </a:gsLst>
                <a:lin ang="5400000" scaled="0"/>
              </a:gradFill>
              <a:ea typeface="Segoe UI" pitchFamily="34" charset="0"/>
              <a:cs typeface="Segoe UI" pitchFamily="34" charset="0"/>
            </a:endParaRPr>
          </a:p>
        </p:txBody>
      </p:sp>
      <p:sp>
        <p:nvSpPr>
          <p:cNvPr id="11" name="Right Arrow 10"/>
          <p:cNvSpPr/>
          <p:nvPr/>
        </p:nvSpPr>
        <p:spPr bwMode="auto">
          <a:xfrm rot="2553078">
            <a:off x="5064699" y="2710911"/>
            <a:ext cx="1066800" cy="609600"/>
          </a:xfrm>
          <a:prstGeom prst="rightArrow">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t" anchorCtr="0"/>
          <a:lstStyle/>
          <a:p>
            <a:pPr algn="ctr" defTabSz="932406"/>
            <a:endParaRPr lang="th-TH" sz="1600" spc="-102" dirty="0">
              <a:gradFill>
                <a:gsLst>
                  <a:gs pos="0">
                    <a:srgbClr val="FFFFFF"/>
                  </a:gs>
                  <a:gs pos="100000">
                    <a:srgbClr val="FFFFFF"/>
                  </a:gs>
                </a:gsLst>
                <a:lin ang="5400000" scaled="0"/>
              </a:gradFill>
              <a:ea typeface="Segoe UI" pitchFamily="34" charset="0"/>
              <a:cs typeface="Segoe UI" pitchFamily="34" charset="0"/>
            </a:endParaRPr>
          </a:p>
        </p:txBody>
      </p:sp>
      <p:sp>
        <p:nvSpPr>
          <p:cNvPr id="12" name="Up-Down Arrow 11"/>
          <p:cNvSpPr/>
          <p:nvPr/>
        </p:nvSpPr>
        <p:spPr bwMode="auto">
          <a:xfrm rot="3011839">
            <a:off x="8602859" y="470195"/>
            <a:ext cx="484632" cy="3459332"/>
          </a:xfrm>
          <a:prstGeom prst="upDownArrow">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t" anchorCtr="0"/>
          <a:lstStyle/>
          <a:p>
            <a:pPr algn="ctr" defTabSz="932406"/>
            <a:endParaRPr lang="th-TH" sz="1600" spc="-102" dirty="0">
              <a:gradFill>
                <a:gsLst>
                  <a:gs pos="0">
                    <a:srgbClr val="FFFFFF"/>
                  </a:gs>
                  <a:gs pos="100000">
                    <a:srgbClr val="FFFFFF"/>
                  </a:gs>
                </a:gsLst>
                <a:lin ang="5400000" scaled="0"/>
              </a:gradFill>
              <a:ea typeface="Segoe UI" pitchFamily="34" charset="0"/>
              <a:cs typeface="Segoe UI" pitchFamily="34" charset="0"/>
            </a:endParaRPr>
          </a:p>
        </p:txBody>
      </p:sp>
      <p:sp>
        <p:nvSpPr>
          <p:cNvPr id="13" name="Up-Down Arrow 12"/>
          <p:cNvSpPr/>
          <p:nvPr/>
        </p:nvSpPr>
        <p:spPr bwMode="auto">
          <a:xfrm rot="3011839">
            <a:off x="5531395" y="4455203"/>
            <a:ext cx="484632" cy="1216152"/>
          </a:xfrm>
          <a:prstGeom prst="upDownArrow">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t" anchorCtr="0"/>
          <a:lstStyle/>
          <a:p>
            <a:pPr algn="ctr" defTabSz="932406"/>
            <a:endParaRPr lang="th-TH" sz="1600" spc="-102" dirty="0">
              <a:gradFill>
                <a:gsLst>
                  <a:gs pos="0">
                    <a:srgbClr val="FFFFFF"/>
                  </a:gs>
                  <a:gs pos="100000">
                    <a:srgbClr val="FFFFFF"/>
                  </a:gs>
                </a:gsLst>
                <a:lin ang="5400000" scaled="0"/>
              </a:gradFill>
              <a:ea typeface="Segoe UI" pitchFamily="34" charset="0"/>
              <a:cs typeface="Segoe UI" pitchFamily="34" charset="0"/>
            </a:endParaRPr>
          </a:p>
        </p:txBody>
      </p:sp>
      <p:sp>
        <p:nvSpPr>
          <p:cNvPr id="14" name="Up-Down Arrow 13"/>
          <p:cNvSpPr/>
          <p:nvPr/>
        </p:nvSpPr>
        <p:spPr bwMode="auto">
          <a:xfrm rot="7842517">
            <a:off x="2632507" y="4536264"/>
            <a:ext cx="484632" cy="1216152"/>
          </a:xfrm>
          <a:prstGeom prst="upDownArrow">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t" anchorCtr="0"/>
          <a:lstStyle/>
          <a:p>
            <a:pPr algn="ctr" defTabSz="932406"/>
            <a:endParaRPr lang="th-TH" sz="1600" spc="-102" dirty="0">
              <a:gradFill>
                <a:gsLst>
                  <a:gs pos="0">
                    <a:srgbClr val="FFFFFF"/>
                  </a:gs>
                  <a:gs pos="100000">
                    <a:srgbClr val="FFFFFF"/>
                  </a:gs>
                </a:gsLst>
                <a:lin ang="5400000" scaled="0"/>
              </a:gradFill>
              <a:ea typeface="Segoe UI" pitchFamily="34" charset="0"/>
              <a:cs typeface="Segoe UI" pitchFamily="34" charset="0"/>
            </a:endParaRPr>
          </a:p>
        </p:txBody>
      </p:sp>
      <p:sp>
        <p:nvSpPr>
          <p:cNvPr id="22" name="TextBox 21"/>
          <p:cNvSpPr txBox="1"/>
          <p:nvPr/>
        </p:nvSpPr>
        <p:spPr>
          <a:xfrm>
            <a:off x="10796282" y="1820862"/>
            <a:ext cx="1640193" cy="1569660"/>
          </a:xfrm>
          <a:prstGeom prst="rect">
            <a:avLst/>
          </a:prstGeom>
          <a:noFill/>
        </p:spPr>
        <p:txBody>
          <a:bodyPr wrap="none" rtlCol="0">
            <a:spAutoFit/>
          </a:bodyPr>
          <a:lstStyle/>
          <a:p>
            <a:r>
              <a:rPr lang="en-US" sz="2400" dirty="0" err="1" smtClean="0">
                <a:gradFill>
                  <a:gsLst>
                    <a:gs pos="0">
                      <a:schemeClr val="tx1">
                        <a:lumMod val="75000"/>
                        <a:lumOff val="25000"/>
                      </a:schemeClr>
                    </a:gs>
                    <a:gs pos="100000">
                      <a:schemeClr val="tx1">
                        <a:lumMod val="75000"/>
                        <a:lumOff val="25000"/>
                      </a:schemeClr>
                    </a:gs>
                  </a:gsLst>
                  <a:lin ang="5400000" scaled="0"/>
                </a:gradFill>
              </a:rPr>
              <a:t>Facebook</a:t>
            </a:r>
            <a:endParaRPr lang="en-US" sz="2400" dirty="0" smtClean="0">
              <a:gradFill>
                <a:gsLst>
                  <a:gs pos="0">
                    <a:schemeClr val="tx1">
                      <a:lumMod val="75000"/>
                      <a:lumOff val="25000"/>
                    </a:schemeClr>
                  </a:gs>
                  <a:gs pos="100000">
                    <a:schemeClr val="tx1">
                      <a:lumMod val="75000"/>
                      <a:lumOff val="25000"/>
                    </a:schemeClr>
                  </a:gs>
                </a:gsLst>
                <a:lin ang="5400000" scaled="0"/>
              </a:gradFill>
            </a:endParaRPr>
          </a:p>
          <a:p>
            <a:r>
              <a:rPr lang="en-US" sz="2400" dirty="0" smtClean="0">
                <a:gradFill>
                  <a:gsLst>
                    <a:gs pos="0">
                      <a:schemeClr val="tx1">
                        <a:lumMod val="75000"/>
                        <a:lumOff val="25000"/>
                      </a:schemeClr>
                    </a:gs>
                    <a:gs pos="100000">
                      <a:schemeClr val="tx1">
                        <a:lumMod val="75000"/>
                        <a:lumOff val="25000"/>
                      </a:schemeClr>
                    </a:gs>
                  </a:gsLst>
                  <a:lin ang="5400000" scaled="0"/>
                </a:gradFill>
              </a:rPr>
              <a:t> Graph API</a:t>
            </a:r>
          </a:p>
          <a:p>
            <a:r>
              <a:rPr lang="en-US" sz="2400" dirty="0" smtClean="0">
                <a:gradFill>
                  <a:gsLst>
                    <a:gs pos="0">
                      <a:schemeClr val="tx1">
                        <a:lumMod val="75000"/>
                        <a:lumOff val="25000"/>
                      </a:schemeClr>
                    </a:gs>
                    <a:gs pos="100000">
                      <a:schemeClr val="tx1">
                        <a:lumMod val="75000"/>
                        <a:lumOff val="25000"/>
                      </a:schemeClr>
                    </a:gs>
                  </a:gsLst>
                  <a:lin ang="5400000" scaled="0"/>
                </a:gradFill>
              </a:rPr>
              <a:t>Public FB </a:t>
            </a:r>
          </a:p>
          <a:p>
            <a:r>
              <a:rPr lang="en-US" sz="2400" dirty="0" smtClean="0">
                <a:gradFill>
                  <a:gsLst>
                    <a:gs pos="0">
                      <a:schemeClr val="tx1">
                        <a:lumMod val="75000"/>
                        <a:lumOff val="25000"/>
                      </a:schemeClr>
                    </a:gs>
                    <a:gs pos="100000">
                      <a:schemeClr val="tx1">
                        <a:lumMod val="75000"/>
                        <a:lumOff val="25000"/>
                      </a:schemeClr>
                    </a:gs>
                  </a:gsLst>
                  <a:lin ang="5400000" scaled="0"/>
                </a:gradFill>
              </a:rPr>
              <a:t>Page data</a:t>
            </a:r>
            <a:endParaRPr lang="th-TH" sz="2400" dirty="0" smtClean="0">
              <a:gradFill>
                <a:gsLst>
                  <a:gs pos="0">
                    <a:schemeClr val="tx1">
                      <a:lumMod val="75000"/>
                      <a:lumOff val="25000"/>
                    </a:schemeClr>
                  </a:gs>
                  <a:gs pos="100000">
                    <a:schemeClr val="tx1">
                      <a:lumMod val="75000"/>
                      <a:lumOff val="25000"/>
                    </a:schemeClr>
                  </a:gs>
                </a:gsLst>
                <a:lin ang="5400000" scaled="0"/>
              </a:gradFill>
            </a:endParaRPr>
          </a:p>
        </p:txBody>
      </p:sp>
      <p:sp>
        <p:nvSpPr>
          <p:cNvPr id="26" name="Oval 25"/>
          <p:cNvSpPr/>
          <p:nvPr/>
        </p:nvSpPr>
        <p:spPr bwMode="auto">
          <a:xfrm>
            <a:off x="0" y="974725"/>
            <a:ext cx="10972800" cy="6019800"/>
          </a:xfrm>
          <a:prstGeom prst="ellipse">
            <a:avLst/>
          </a:prstGeom>
          <a:noFill/>
          <a:ln w="38100">
            <a:solidFill>
              <a:schemeClr val="tx2">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t" anchorCtr="0"/>
          <a:lstStyle/>
          <a:p>
            <a:pPr algn="ctr" defTabSz="932406"/>
            <a:endParaRPr lang="th-TH" sz="1600" spc="-102" dirty="0">
              <a:gradFill>
                <a:gsLst>
                  <a:gs pos="0">
                    <a:srgbClr val="FFFFFF"/>
                  </a:gs>
                  <a:gs pos="100000">
                    <a:srgbClr val="FFFFFF"/>
                  </a:gs>
                </a:gsLst>
                <a:lin ang="5400000" scaled="0"/>
              </a:gradFill>
              <a:ea typeface="Segoe UI" pitchFamily="34" charset="0"/>
              <a:cs typeface="Segoe UI" pitchFamily="34" charset="0"/>
            </a:endParaRPr>
          </a:p>
        </p:txBody>
      </p:sp>
      <p:sp>
        <p:nvSpPr>
          <p:cNvPr id="27" name="TextBox 26"/>
          <p:cNvSpPr txBox="1"/>
          <p:nvPr/>
        </p:nvSpPr>
        <p:spPr>
          <a:xfrm>
            <a:off x="7285037" y="5935662"/>
            <a:ext cx="3898824" cy="584775"/>
          </a:xfrm>
          <a:prstGeom prst="rect">
            <a:avLst/>
          </a:prstGeom>
          <a:noFill/>
        </p:spPr>
        <p:txBody>
          <a:bodyPr wrap="none" rtlCol="0">
            <a:spAutoFit/>
          </a:bodyPr>
          <a:lstStyle/>
          <a:p>
            <a:r>
              <a:rPr lang="en-US" sz="3200" b="1" dirty="0" smtClean="0">
                <a:solidFill>
                  <a:schemeClr val="tx2"/>
                </a:solidFill>
              </a:rPr>
              <a:t>Azure environment</a:t>
            </a:r>
            <a:endParaRPr lang="th-TH" sz="3200" b="1" dirty="0" smtClean="0">
              <a:solidFill>
                <a:schemeClr val="tx2"/>
              </a:solidFill>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655637" y="2659062"/>
            <a:ext cx="11277600" cy="1143000"/>
          </a:xfrm>
        </p:spPr>
        <p:txBody>
          <a:bodyPr/>
          <a:lstStyle/>
          <a:p>
            <a:r>
              <a:rPr lang="en-US" sz="5400" b="1" dirty="0" smtClean="0"/>
              <a:t>Focus on your App not infrastructure</a:t>
            </a:r>
          </a:p>
          <a:p>
            <a:endParaRPr lang="th-TH"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8" y="298450"/>
            <a:ext cx="11353799" cy="912813"/>
          </a:xfrm>
        </p:spPr>
        <p:txBody>
          <a:bodyPr/>
          <a:lstStyle/>
          <a:p>
            <a:r>
              <a:rPr lang="en-US" dirty="0" smtClean="0"/>
              <a:t>What if without Azure cloud service</a:t>
            </a:r>
            <a:endParaRPr lang="th-TH" dirty="0"/>
          </a:p>
        </p:txBody>
      </p:sp>
      <p:sp>
        <p:nvSpPr>
          <p:cNvPr id="3" name="Text Placeholder 2"/>
          <p:cNvSpPr>
            <a:spLocks noGrp="1"/>
          </p:cNvSpPr>
          <p:nvPr>
            <p:ph type="body" sz="quarter" idx="10"/>
          </p:nvPr>
        </p:nvSpPr>
        <p:spPr/>
        <p:txBody>
          <a:bodyPr/>
          <a:lstStyle/>
          <a:p>
            <a:pPr marL="742950" indent="-742950">
              <a:buFont typeface="+mj-lt"/>
              <a:buAutoNum type="arabicPeriod"/>
            </a:pPr>
            <a:r>
              <a:rPr lang="en-US" sz="2800" dirty="0" smtClean="0"/>
              <a:t>Create  web project</a:t>
            </a:r>
          </a:p>
          <a:p>
            <a:pPr marL="742950" indent="-742950">
              <a:buFont typeface="+mj-lt"/>
              <a:buAutoNum type="arabicPeriod"/>
            </a:pPr>
            <a:r>
              <a:rPr lang="en-US" sz="2800" dirty="0" smtClean="0"/>
              <a:t>Create windows service, or exe , console app command line app for query FB data  and called split API</a:t>
            </a:r>
          </a:p>
          <a:p>
            <a:pPr marL="742950" indent="-742950">
              <a:buFont typeface="+mj-lt"/>
              <a:buAutoNum type="arabicPeriod"/>
            </a:pPr>
            <a:r>
              <a:rPr lang="en-US" sz="2800" dirty="0" smtClean="0"/>
              <a:t>Set up Virtual Machine (Linux or Windows)</a:t>
            </a:r>
          </a:p>
          <a:p>
            <a:pPr marL="742950" indent="-742950">
              <a:buFont typeface="+mj-lt"/>
              <a:buAutoNum type="arabicPeriod"/>
            </a:pPr>
            <a:r>
              <a:rPr lang="en-US" sz="2800" dirty="0" smtClean="0"/>
              <a:t>Deploy web project</a:t>
            </a:r>
          </a:p>
          <a:p>
            <a:pPr marL="742950" indent="-742950">
              <a:buFont typeface="+mj-lt"/>
              <a:buAutoNum type="arabicPeriod"/>
            </a:pPr>
            <a:r>
              <a:rPr lang="en-US" sz="2800" dirty="0" smtClean="0"/>
              <a:t>Deploy background app project</a:t>
            </a:r>
          </a:p>
          <a:p>
            <a:pPr marL="742950" indent="-742950">
              <a:buFont typeface="+mj-lt"/>
              <a:buAutoNum type="arabicPeriod"/>
            </a:pPr>
            <a:r>
              <a:rPr lang="en-US" sz="2800" dirty="0" smtClean="0"/>
              <a:t>Setup message queue server (Ex </a:t>
            </a:r>
            <a:r>
              <a:rPr lang="en-US" sz="2800" dirty="0" err="1" smtClean="0"/>
              <a:t>RabbitMQ</a:t>
            </a:r>
            <a:r>
              <a:rPr lang="en-US" sz="2800" dirty="0" smtClean="0"/>
              <a:t>, </a:t>
            </a:r>
            <a:r>
              <a:rPr lang="en-US" sz="2800" dirty="0" err="1" smtClean="0"/>
              <a:t>ActiveMQ</a:t>
            </a:r>
            <a:r>
              <a:rPr lang="en-US" sz="2800" dirty="0" smtClean="0"/>
              <a:t>)</a:t>
            </a:r>
          </a:p>
          <a:p>
            <a:pPr marL="742950" indent="-742950">
              <a:buFont typeface="+mj-lt"/>
              <a:buAutoNum type="arabicPeriod"/>
            </a:pPr>
            <a:r>
              <a:rPr lang="en-US" sz="2800" dirty="0" smtClean="0"/>
              <a:t>Setup Database Server (MS SQL Server, </a:t>
            </a:r>
            <a:r>
              <a:rPr lang="en-US" sz="2800" dirty="0" err="1" smtClean="0"/>
              <a:t>MySQL</a:t>
            </a:r>
            <a:r>
              <a:rPr lang="en-US" sz="2800" dirty="0" smtClean="0"/>
              <a:t>)</a:t>
            </a:r>
          </a:p>
          <a:p>
            <a:pPr marL="742950" indent="-742950">
              <a:buFont typeface="+mj-lt"/>
              <a:buAutoNum type="arabicPeriod"/>
            </a:pPr>
            <a:endParaRPr lang="th-TH" sz="28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Main benefit from cloud</a:t>
            </a:r>
            <a:endParaRPr lang="th-TH" dirty="0"/>
          </a:p>
        </p:txBody>
      </p:sp>
      <p:sp>
        <p:nvSpPr>
          <p:cNvPr id="3" name="Text Placeholder 2"/>
          <p:cNvSpPr>
            <a:spLocks noGrp="1"/>
          </p:cNvSpPr>
          <p:nvPr>
            <p:ph type="body" sz="quarter" idx="10"/>
          </p:nvPr>
        </p:nvSpPr>
        <p:spPr>
          <a:xfrm>
            <a:off x="274638" y="1516062"/>
            <a:ext cx="11887200" cy="5027612"/>
          </a:xfrm>
        </p:spPr>
        <p:txBody>
          <a:bodyPr/>
          <a:lstStyle/>
          <a:p>
            <a:pPr>
              <a:buFont typeface="Arial" pitchFamily="34" charset="0"/>
              <a:buChar char="•"/>
            </a:pPr>
            <a:r>
              <a:rPr lang="en-US" dirty="0" smtClean="0"/>
              <a:t>Managed system, don’t need to maintain server</a:t>
            </a:r>
          </a:p>
          <a:p>
            <a:pPr>
              <a:buFont typeface="Arial" pitchFamily="34" charset="0"/>
              <a:buChar char="•"/>
            </a:pPr>
            <a:r>
              <a:rPr lang="en-US" dirty="0" smtClean="0"/>
              <a:t>Focus on your app and a little knowledge on deployment</a:t>
            </a:r>
          </a:p>
          <a:p>
            <a:pPr>
              <a:buFont typeface="Arial" pitchFamily="34" charset="0"/>
              <a:buChar char="•"/>
            </a:pPr>
            <a:r>
              <a:rPr lang="en-US" dirty="0" smtClean="0"/>
              <a:t>Build complex application, log running task process</a:t>
            </a:r>
          </a:p>
          <a:p>
            <a:pPr>
              <a:buFont typeface="Arial" pitchFamily="34" charset="0"/>
              <a:buChar char="•"/>
            </a:pPr>
            <a:r>
              <a:rPr lang="en-US" dirty="0" smtClean="0"/>
              <a:t>Multitier application ( web role, worker role)</a:t>
            </a:r>
          </a:p>
          <a:p>
            <a:pPr>
              <a:buFont typeface="Arial" pitchFamily="34" charset="0"/>
              <a:buChar char="•"/>
            </a:pPr>
            <a:r>
              <a:rPr lang="en-US" dirty="0" smtClean="0"/>
              <a:t>Access unmanaged code( C, C++)</a:t>
            </a:r>
          </a:p>
          <a:p>
            <a:pPr>
              <a:buFont typeface="Arial" pitchFamily="34" charset="0"/>
              <a:buChar char="•"/>
            </a:pPr>
            <a:r>
              <a:rPr lang="en-US" dirty="0" smtClean="0"/>
              <a:t>Install any custom MSI</a:t>
            </a:r>
          </a:p>
          <a:p>
            <a:pPr>
              <a:buFont typeface="Arial" pitchFamily="34" charset="0"/>
              <a:buChar char="•"/>
            </a:pPr>
            <a:r>
              <a:rPr lang="en-US" dirty="0" smtClean="0"/>
              <a:t>Run exe</a:t>
            </a:r>
          </a:p>
          <a:p>
            <a:pPr>
              <a:buFont typeface="Arial" pitchFamily="34" charset="0"/>
              <a:buChar char="•"/>
            </a:pPr>
            <a:r>
              <a:rPr lang="en-US" dirty="0" smtClean="0"/>
              <a:t>Remote desktop access to servers</a:t>
            </a:r>
            <a:endParaRPr lang="th-TH" dirty="0"/>
          </a:p>
        </p:txBody>
      </p:sp>
    </p:spTree>
  </p:cSld>
  <p:clrMapOvr>
    <a:masterClrMapping/>
  </p:clrMapOvr>
</p:sld>
</file>

<file path=ppt/theme/_rels/theme10.xml.rels><?xml version="1.0" encoding="UTF-8" standalone="yes"?>
<Relationships xmlns="http://schemas.openxmlformats.org/package/2006/relationships"><Relationship Id="rId1" Type="http://schemas.openxmlformats.org/officeDocument/2006/relationships/image" Target="../media/image7.png"/></Relationships>
</file>

<file path=ppt/theme/_rels/theme11.xml.rels><?xml version="1.0" encoding="UTF-8" standalone="yes"?>
<Relationships xmlns="http://schemas.openxmlformats.org/package/2006/relationships"><Relationship Id="rId1" Type="http://schemas.openxmlformats.org/officeDocument/2006/relationships/image" Target="../media/image7.png"/></Relationships>
</file>

<file path=ppt/theme/_rels/theme9.xml.rels><?xml version="1.0" encoding="UTF-8" standalone="yes"?>
<Relationships xmlns="http://schemas.openxmlformats.org/package/2006/relationships"><Relationship Id="rId1" Type="http://schemas.openxmlformats.org/officeDocument/2006/relationships/image" Target="../media/image7.png"/></Relationships>
</file>

<file path=ppt/theme/theme1.xml><?xml version="1.0" encoding="utf-8"?>
<a:theme xmlns:a="http://schemas.openxmlformats.org/drawingml/2006/main" name="Build_Template_16x9 - Rev 03">
  <a:themeElements>
    <a:clrScheme name="Build - Dark Blue">
      <a:dk1>
        <a:srgbClr val="000000"/>
      </a:dk1>
      <a:lt1>
        <a:srgbClr val="FFFFFF"/>
      </a:lt1>
      <a:dk2>
        <a:srgbClr val="00188F"/>
      </a:dk2>
      <a:lt2>
        <a:srgbClr val="FFFFFF"/>
      </a:lt2>
      <a:accent1>
        <a:srgbClr val="00BCF2"/>
      </a:accent1>
      <a:accent2>
        <a:srgbClr val="9B4F96"/>
      </a:accent2>
      <a:accent3>
        <a:srgbClr val="E81123"/>
      </a:accent3>
      <a:accent4>
        <a:srgbClr val="00D8CC"/>
      </a:accent4>
      <a:accent5>
        <a:srgbClr val="7FBA00"/>
      </a:accent5>
      <a:accent6>
        <a:srgbClr val="FF8C00"/>
      </a:accent6>
      <a:hlink>
        <a:srgbClr val="00BCF2"/>
      </a:hlink>
      <a:folHlink>
        <a:srgbClr val="00BCF2"/>
      </a:folHlink>
    </a:clrScheme>
    <a:fontScheme name="Custom 2">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E34A28"/>
        </a:solidFill>
        <a:ln>
          <a:noFill/>
          <a:headEnd type="none" w="med" len="med"/>
          <a:tailEnd type="none" w="med" len="med"/>
        </a:ln>
        <a:effectLst/>
      </a:spPr>
      <a:bodyPr lIns="91440" tIns="91440" rIns="34294" bIns="34294" anchor="t" anchorCtr="0"/>
      <a:lstStyle>
        <a:defPPr defTabSz="932406">
          <a:defRPr sz="1600" spc="-102"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none" rtlCol="0">
        <a:spAutoFit/>
      </a:bodyPr>
      <a:lstStyle>
        <a:defPPr>
          <a:defRPr sz="2400" dirty="0" smtClean="0">
            <a:gradFill>
              <a:gsLst>
                <a:gs pos="0">
                  <a:schemeClr val="tx1"/>
                </a:gs>
                <a:gs pos="100000">
                  <a:schemeClr val="tx1"/>
                </a:gs>
              </a:gsLst>
              <a:lin ang="5400000" scaled="0"/>
            </a:gradFill>
          </a:defRPr>
        </a:defPPr>
      </a:lstStyle>
    </a:txDef>
  </a:objectDefaults>
  <a:extraClrSchemeLst/>
  <a:extLst>
    <a:ext uri="{05A4C25C-085E-4340-85A3-A5531E510DB2}">
      <thm15:themeFamily xmlns="" xmlns:thm15="http://schemas.microsoft.com/office/thememl/2012/main" name="Build_Template_16x9 - Rev 03 [Read-Only]" id="{3715F126-5FAF-444E-A931-07015B778CCF}" vid="{9C2C21D9-DFED-4637-943F-3FAAACE59A3C}"/>
    </a:ext>
  </a:extLst>
</a:theme>
</file>

<file path=ppt/theme/theme10.xml><?xml version="1.0" encoding="utf-8"?>
<a:theme xmlns:a="http://schemas.openxmlformats.org/drawingml/2006/main" name="1_MS1444_Windows Azure Template 16x9_r08a">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extLst>
    <a:ext uri="{05A4C25C-085E-4340-85A3-A5531E510DB2}">
      <thm15:themeFamily xmlns="" xmlns:thm15="http://schemas.microsoft.com/office/thememl/2012/main" name="VijayR_Build_2013" id="{EA010AD5-E129-4259-A74D-1C77F1AE3523}" vid="{2302A908-23B1-4A21-ADFD-8079F9A36E3A}"/>
    </a:ext>
  </a:extLst>
</a:theme>
</file>

<file path=ppt/theme/theme11.xml><?xml version="1.0" encoding="utf-8"?>
<a:theme xmlns:a="http://schemas.openxmlformats.org/drawingml/2006/main" name="2_MS1444_Windows Azure Template 16x9_r08a">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extLst>
    <a:ext uri="{05A4C25C-085E-4340-85A3-A5531E510DB2}">
      <thm15:themeFamily xmlns="" xmlns:thm15="http://schemas.microsoft.com/office/thememl/2012/main" name="VijayR_Build_2013" id="{EA010AD5-E129-4259-A74D-1C77F1AE3523}" vid="{8C830BC0-2213-4ECB-9654-585A2A625FEB}"/>
    </a:ext>
  </a:extLst>
</a:theme>
</file>

<file path=ppt/theme/theme12.xml><?xml version="1.0" encoding="utf-8"?>
<a:theme xmlns:a="http://schemas.openxmlformats.org/drawingml/2006/main" name="1_5-30426_BUILD_2013_Template_D.Blue">
  <a:themeElements>
    <a:clrScheme name="Build 2013 Template">
      <a:dk1>
        <a:srgbClr val="000000"/>
      </a:dk1>
      <a:lt1>
        <a:srgbClr val="FFFFFF"/>
      </a:lt1>
      <a:dk2>
        <a:srgbClr val="00188F"/>
      </a:dk2>
      <a:lt2>
        <a:srgbClr val="FFFFFF"/>
      </a:lt2>
      <a:accent1>
        <a:srgbClr val="00188F"/>
      </a:accent1>
      <a:accent2>
        <a:srgbClr val="00BCF2"/>
      </a:accent2>
      <a:accent3>
        <a:srgbClr val="9B4F96"/>
      </a:accent3>
      <a:accent4>
        <a:srgbClr val="7FBA00"/>
      </a:accent4>
      <a:accent5>
        <a:srgbClr val="FF8C00"/>
      </a:accent5>
      <a:accent6>
        <a:srgbClr val="00D8CC"/>
      </a:accent6>
      <a:hlink>
        <a:srgbClr val="00BCF2"/>
      </a:hlink>
      <a:folHlink>
        <a:srgbClr val="00BCF2"/>
      </a:folHlink>
    </a:clrScheme>
    <a:fontScheme name="Custom 2">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00188F"/>
        </a:solidFill>
        <a:ln>
          <a:noFill/>
          <a:headEnd type="none" w="med" len="med"/>
          <a:tailEnd type="none" w="med" len="med"/>
        </a:ln>
        <a:effectLst/>
      </a:spPr>
      <a:bodyPr lIns="91440" tIns="91440" rIns="34294" bIns="34294" anchor="t" anchorCtr="0"/>
      <a:lstStyle>
        <a:defPPr defTabSz="932406">
          <a:defRPr sz="1600" spc="-102"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none" rtlCol="0">
        <a:spAutoFit/>
      </a:bodyPr>
      <a:lstStyle>
        <a:defPPr>
          <a:defRPr sz="2400" dirty="0" smtClean="0">
            <a:gradFill>
              <a:gsLst>
                <a:gs pos="0">
                  <a:schemeClr val="tx1">
                    <a:lumMod val="75000"/>
                    <a:lumOff val="25000"/>
                  </a:schemeClr>
                </a:gs>
                <a:gs pos="100000">
                  <a:schemeClr val="tx1">
                    <a:lumMod val="75000"/>
                    <a:lumOff val="25000"/>
                  </a:schemeClr>
                </a:gs>
              </a:gsLst>
              <a:lin ang="5400000" scaled="0"/>
            </a:gradFill>
          </a:defRPr>
        </a:defPPr>
      </a:lstStyle>
    </a:txDef>
  </a:objectDefaults>
  <a:extraClrSchemeLst/>
  <a:extLst>
    <a:ext uri="{05A4C25C-085E-4340-85A3-A5531E510DB2}">
      <thm15:themeFamily xmlns="" xmlns:thm15="http://schemas.microsoft.com/office/thememl/2012/main" name="Build_2013_Template_16x9" id="{F0E36718-832C-4AEA-8417-41A66B189204}" vid="{406DC43E-3286-418B-B3CF-9AE2AA3691B2}"/>
    </a:ext>
  </a:ext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Build_Template_16x9 - Rev 03">
  <a:themeElements>
    <a:clrScheme name="Build - Dark Blue">
      <a:dk1>
        <a:srgbClr val="000000"/>
      </a:dk1>
      <a:lt1>
        <a:srgbClr val="FFFFFF"/>
      </a:lt1>
      <a:dk2>
        <a:srgbClr val="00188F"/>
      </a:dk2>
      <a:lt2>
        <a:srgbClr val="FFFFFF"/>
      </a:lt2>
      <a:accent1>
        <a:srgbClr val="00BCF2"/>
      </a:accent1>
      <a:accent2>
        <a:srgbClr val="9B4F96"/>
      </a:accent2>
      <a:accent3>
        <a:srgbClr val="E81123"/>
      </a:accent3>
      <a:accent4>
        <a:srgbClr val="00D8CC"/>
      </a:accent4>
      <a:accent5>
        <a:srgbClr val="7FBA00"/>
      </a:accent5>
      <a:accent6>
        <a:srgbClr val="FF8C00"/>
      </a:accent6>
      <a:hlink>
        <a:srgbClr val="00BCF2"/>
      </a:hlink>
      <a:folHlink>
        <a:srgbClr val="00BCF2"/>
      </a:folHlink>
    </a:clrScheme>
    <a:fontScheme name="Custom 2">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E34A28"/>
        </a:solidFill>
        <a:ln>
          <a:noFill/>
          <a:headEnd type="none" w="med" len="med"/>
          <a:tailEnd type="none" w="med" len="med"/>
        </a:ln>
        <a:effectLst/>
      </a:spPr>
      <a:bodyPr lIns="91440" tIns="91440" rIns="34294" bIns="34294" anchor="t" anchorCtr="0"/>
      <a:lstStyle>
        <a:defPPr defTabSz="932406">
          <a:defRPr sz="1600" spc="-102"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none" rtlCol="0">
        <a:spAutoFit/>
      </a:bodyPr>
      <a:lstStyle>
        <a:defPPr>
          <a:defRPr sz="2400" dirty="0" smtClean="0">
            <a:gradFill>
              <a:gsLst>
                <a:gs pos="0">
                  <a:schemeClr val="tx1"/>
                </a:gs>
                <a:gs pos="100000">
                  <a:schemeClr val="tx1"/>
                </a:gs>
              </a:gsLst>
              <a:lin ang="5400000" scaled="0"/>
            </a:gradFill>
          </a:defRPr>
        </a:defPPr>
      </a:lstStyle>
    </a:txDef>
  </a:objectDefaults>
  <a:extraClrSchemeLst/>
  <a:extLst>
    <a:ext uri="{05A4C25C-085E-4340-85A3-A5531E510DB2}">
      <thm15:themeFamily xmlns="" xmlns:thm15="http://schemas.microsoft.com/office/thememl/2012/main" name="Build_Template_16x9 - Rev 03 [Read-Only]" id="{3715F126-5FAF-444E-A931-07015B778CCF}" vid="{9C2C21D9-DFED-4637-943F-3FAAACE59A3C}"/>
    </a:ext>
  </a:extLst>
</a:theme>
</file>

<file path=ppt/theme/theme3.xml><?xml version="1.0" encoding="utf-8"?>
<a:theme xmlns:a="http://schemas.openxmlformats.org/drawingml/2006/main" name="2_Build_Template_16x9 - Rev 03">
  <a:themeElements>
    <a:clrScheme name="Build - Dark Blue">
      <a:dk1>
        <a:srgbClr val="000000"/>
      </a:dk1>
      <a:lt1>
        <a:srgbClr val="FFFFFF"/>
      </a:lt1>
      <a:dk2>
        <a:srgbClr val="00188F"/>
      </a:dk2>
      <a:lt2>
        <a:srgbClr val="FFFFFF"/>
      </a:lt2>
      <a:accent1>
        <a:srgbClr val="00BCF2"/>
      </a:accent1>
      <a:accent2>
        <a:srgbClr val="9B4F96"/>
      </a:accent2>
      <a:accent3>
        <a:srgbClr val="E81123"/>
      </a:accent3>
      <a:accent4>
        <a:srgbClr val="00D8CC"/>
      </a:accent4>
      <a:accent5>
        <a:srgbClr val="7FBA00"/>
      </a:accent5>
      <a:accent6>
        <a:srgbClr val="FF8C00"/>
      </a:accent6>
      <a:hlink>
        <a:srgbClr val="00BCF2"/>
      </a:hlink>
      <a:folHlink>
        <a:srgbClr val="00BCF2"/>
      </a:folHlink>
    </a:clrScheme>
    <a:fontScheme name="Custom 2">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E34A28"/>
        </a:solidFill>
        <a:ln>
          <a:noFill/>
          <a:headEnd type="none" w="med" len="med"/>
          <a:tailEnd type="none" w="med" len="med"/>
        </a:ln>
        <a:effectLst/>
      </a:spPr>
      <a:bodyPr lIns="91440" tIns="91440" rIns="34294" bIns="34294" anchor="t" anchorCtr="0"/>
      <a:lstStyle>
        <a:defPPr defTabSz="932406">
          <a:defRPr sz="1600" spc="-102"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none" rtlCol="0">
        <a:spAutoFit/>
      </a:bodyPr>
      <a:lstStyle>
        <a:defPPr>
          <a:defRPr sz="2400" dirty="0" smtClean="0">
            <a:gradFill>
              <a:gsLst>
                <a:gs pos="0">
                  <a:schemeClr val="tx1"/>
                </a:gs>
                <a:gs pos="100000">
                  <a:schemeClr val="tx1"/>
                </a:gs>
              </a:gsLst>
              <a:lin ang="5400000" scaled="0"/>
            </a:gradFill>
          </a:defRPr>
        </a:defPPr>
      </a:lstStyle>
    </a:txDef>
  </a:objectDefaults>
  <a:extraClrSchemeLst/>
  <a:extLst>
    <a:ext uri="{05A4C25C-085E-4340-85A3-A5531E510DB2}">
      <thm15:themeFamily xmlns="" xmlns:thm15="http://schemas.microsoft.com/office/thememl/2012/main" name="Build_Template_16x9 - Rev 03 [Read-Only]" id="{3715F126-5FAF-444E-A931-07015B778CCF}" vid="{9C2C21D9-DFED-4637-943F-3FAAACE59A3C}"/>
    </a:ext>
  </a:extLst>
</a:theme>
</file>

<file path=ppt/theme/theme4.xml><?xml version="1.0" encoding="utf-8"?>
<a:theme xmlns:a="http://schemas.openxmlformats.org/drawingml/2006/main" name="3_Build_Template_16x9 - Rev 03">
  <a:themeElements>
    <a:clrScheme name="Build - Dark Blue">
      <a:dk1>
        <a:srgbClr val="000000"/>
      </a:dk1>
      <a:lt1>
        <a:srgbClr val="FFFFFF"/>
      </a:lt1>
      <a:dk2>
        <a:srgbClr val="00188F"/>
      </a:dk2>
      <a:lt2>
        <a:srgbClr val="FFFFFF"/>
      </a:lt2>
      <a:accent1>
        <a:srgbClr val="00BCF2"/>
      </a:accent1>
      <a:accent2>
        <a:srgbClr val="9B4F96"/>
      </a:accent2>
      <a:accent3>
        <a:srgbClr val="E81123"/>
      </a:accent3>
      <a:accent4>
        <a:srgbClr val="00D8CC"/>
      </a:accent4>
      <a:accent5>
        <a:srgbClr val="7FBA00"/>
      </a:accent5>
      <a:accent6>
        <a:srgbClr val="FF8C00"/>
      </a:accent6>
      <a:hlink>
        <a:srgbClr val="00BCF2"/>
      </a:hlink>
      <a:folHlink>
        <a:srgbClr val="00BCF2"/>
      </a:folHlink>
    </a:clrScheme>
    <a:fontScheme name="Custom 2">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E34A28"/>
        </a:solidFill>
        <a:ln>
          <a:noFill/>
          <a:headEnd type="none" w="med" len="med"/>
          <a:tailEnd type="none" w="med" len="med"/>
        </a:ln>
        <a:effectLst/>
      </a:spPr>
      <a:bodyPr lIns="91440" tIns="91440" rIns="34294" bIns="34294" anchor="t" anchorCtr="0"/>
      <a:lstStyle>
        <a:defPPr defTabSz="932406">
          <a:defRPr sz="1600" spc="-102"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none" rtlCol="0">
        <a:spAutoFit/>
      </a:bodyPr>
      <a:lstStyle>
        <a:defPPr>
          <a:defRPr sz="2400" dirty="0" smtClean="0">
            <a:gradFill>
              <a:gsLst>
                <a:gs pos="0">
                  <a:schemeClr val="tx1"/>
                </a:gs>
                <a:gs pos="100000">
                  <a:schemeClr val="tx1"/>
                </a:gs>
              </a:gsLst>
              <a:lin ang="5400000" scaled="0"/>
            </a:gradFill>
          </a:defRPr>
        </a:defPPr>
      </a:lstStyle>
    </a:txDef>
  </a:objectDefaults>
  <a:extraClrSchemeLst/>
  <a:extLst>
    <a:ext uri="{05A4C25C-085E-4340-85A3-A5531E510DB2}">
      <thm15:themeFamily xmlns="" xmlns:thm15="http://schemas.microsoft.com/office/thememl/2012/main" name="Build_Template_16x9 - Rev 03 [Read-Only]" id="{3715F126-5FAF-444E-A931-07015B778CCF}" vid="{9C2C21D9-DFED-4637-943F-3FAAACE59A3C}"/>
    </a:ext>
  </a:extLst>
</a:theme>
</file>

<file path=ppt/theme/theme5.xml><?xml version="1.0" encoding="utf-8"?>
<a:theme xmlns:a="http://schemas.openxmlformats.org/drawingml/2006/main" name="4_Build_Template_16x9 - Rev 03">
  <a:themeElements>
    <a:clrScheme name="Build - Dark Blue">
      <a:dk1>
        <a:srgbClr val="000000"/>
      </a:dk1>
      <a:lt1>
        <a:srgbClr val="FFFFFF"/>
      </a:lt1>
      <a:dk2>
        <a:srgbClr val="00188F"/>
      </a:dk2>
      <a:lt2>
        <a:srgbClr val="FFFFFF"/>
      </a:lt2>
      <a:accent1>
        <a:srgbClr val="00BCF2"/>
      </a:accent1>
      <a:accent2>
        <a:srgbClr val="9B4F96"/>
      </a:accent2>
      <a:accent3>
        <a:srgbClr val="E81123"/>
      </a:accent3>
      <a:accent4>
        <a:srgbClr val="00D8CC"/>
      </a:accent4>
      <a:accent5>
        <a:srgbClr val="7FBA00"/>
      </a:accent5>
      <a:accent6>
        <a:srgbClr val="FF8C00"/>
      </a:accent6>
      <a:hlink>
        <a:srgbClr val="00BCF2"/>
      </a:hlink>
      <a:folHlink>
        <a:srgbClr val="00BCF2"/>
      </a:folHlink>
    </a:clrScheme>
    <a:fontScheme name="Custom 2">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E34A28"/>
        </a:solidFill>
        <a:ln>
          <a:noFill/>
          <a:headEnd type="none" w="med" len="med"/>
          <a:tailEnd type="none" w="med" len="med"/>
        </a:ln>
        <a:effectLst/>
      </a:spPr>
      <a:bodyPr lIns="91440" tIns="91440" rIns="34294" bIns="34294" anchor="t" anchorCtr="0"/>
      <a:lstStyle>
        <a:defPPr defTabSz="932406">
          <a:defRPr sz="1600" spc="-102"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none" rtlCol="0">
        <a:spAutoFit/>
      </a:bodyPr>
      <a:lstStyle>
        <a:defPPr>
          <a:defRPr sz="2400" dirty="0" smtClean="0">
            <a:gradFill>
              <a:gsLst>
                <a:gs pos="0">
                  <a:schemeClr val="tx1"/>
                </a:gs>
                <a:gs pos="100000">
                  <a:schemeClr val="tx1"/>
                </a:gs>
              </a:gsLst>
              <a:lin ang="5400000" scaled="0"/>
            </a:gradFill>
          </a:defRPr>
        </a:defPPr>
      </a:lstStyle>
    </a:txDef>
  </a:objectDefaults>
  <a:extraClrSchemeLst/>
  <a:extLst>
    <a:ext uri="{05A4C25C-085E-4340-85A3-A5531E510DB2}">
      <thm15:themeFamily xmlns="" xmlns:thm15="http://schemas.microsoft.com/office/thememl/2012/main" name="VijayR_Build_2013" id="{EA010AD5-E129-4259-A74D-1C77F1AE3523}" vid="{2A6BF0A9-11F1-48AB-8237-07397F102B76}"/>
    </a:ext>
  </a:extLst>
</a:theme>
</file>

<file path=ppt/theme/theme6.xml><?xml version="1.0" encoding="utf-8"?>
<a:theme xmlns:a="http://schemas.openxmlformats.org/drawingml/2006/main" name="5-30426_BUILD_2013_Template_White">
  <a:themeElements>
    <a:clrScheme name="Build 2013 Template">
      <a:dk1>
        <a:srgbClr val="000000"/>
      </a:dk1>
      <a:lt1>
        <a:srgbClr val="FFFFFF"/>
      </a:lt1>
      <a:dk2>
        <a:srgbClr val="00188F"/>
      </a:dk2>
      <a:lt2>
        <a:srgbClr val="FFFFFF"/>
      </a:lt2>
      <a:accent1>
        <a:srgbClr val="00188F"/>
      </a:accent1>
      <a:accent2>
        <a:srgbClr val="00BCF2"/>
      </a:accent2>
      <a:accent3>
        <a:srgbClr val="9B4F96"/>
      </a:accent3>
      <a:accent4>
        <a:srgbClr val="7FBA00"/>
      </a:accent4>
      <a:accent5>
        <a:srgbClr val="FF8C00"/>
      </a:accent5>
      <a:accent6>
        <a:srgbClr val="00D8CC"/>
      </a:accent6>
      <a:hlink>
        <a:srgbClr val="00BCF2"/>
      </a:hlink>
      <a:folHlink>
        <a:srgbClr val="00BCF2"/>
      </a:folHlink>
    </a:clrScheme>
    <a:fontScheme name="Custom 2">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00188F"/>
        </a:solidFill>
        <a:ln>
          <a:noFill/>
          <a:headEnd type="none" w="med" len="med"/>
          <a:tailEnd type="none" w="med" len="med"/>
        </a:ln>
        <a:effectLst/>
      </a:spPr>
      <a:bodyPr lIns="91440" tIns="91440" rIns="34294" bIns="34294" anchor="t" anchorCtr="0"/>
      <a:lstStyle>
        <a:defPPr defTabSz="932406">
          <a:defRPr sz="1600" spc="-102"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none" rtlCol="0">
        <a:spAutoFit/>
      </a:bodyPr>
      <a:lstStyle>
        <a:defPPr>
          <a:defRPr sz="2400" dirty="0" smtClean="0">
            <a:gradFill>
              <a:gsLst>
                <a:gs pos="0">
                  <a:schemeClr val="tx1">
                    <a:lumMod val="75000"/>
                    <a:lumOff val="25000"/>
                  </a:schemeClr>
                </a:gs>
                <a:gs pos="100000">
                  <a:schemeClr val="tx1">
                    <a:lumMod val="75000"/>
                    <a:lumOff val="25000"/>
                  </a:schemeClr>
                </a:gs>
              </a:gsLst>
              <a:lin ang="5400000" scaled="0"/>
            </a:gradFill>
          </a:defRPr>
        </a:defPPr>
      </a:lstStyle>
    </a:txDef>
  </a:objectDefaults>
  <a:extraClrSchemeLst/>
  <a:extLst>
    <a:ext uri="{05A4C25C-085E-4340-85A3-A5531E510DB2}">
      <thm15:themeFamily xmlns="" xmlns:thm15="http://schemas.microsoft.com/office/thememl/2012/main" name="VijayR_Build_2013" id="{EA010AD5-E129-4259-A74D-1C77F1AE3523}" vid="{C6A4D080-800F-45A8-9843-E1B8EAA4BF6E}"/>
    </a:ext>
  </a:extLst>
</a:theme>
</file>

<file path=ppt/theme/theme7.xml><?xml version="1.0" encoding="utf-8"?>
<a:theme xmlns:a="http://schemas.openxmlformats.org/drawingml/2006/main" name="KEEP 3-30070_Windows_Server_Management_Marketing_Template_16x9">
  <a:themeElements>
    <a:clrScheme name="Custom 6">
      <a:dk1>
        <a:srgbClr val="505050"/>
      </a:dk1>
      <a:lt1>
        <a:srgbClr val="EFEFEF"/>
      </a:lt1>
      <a:dk2>
        <a:srgbClr val="00188F"/>
      </a:dk2>
      <a:lt2>
        <a:srgbClr val="969696"/>
      </a:lt2>
      <a:accent1>
        <a:srgbClr val="00188F"/>
      </a:accent1>
      <a:accent2>
        <a:srgbClr val="00BCF2"/>
      </a:accent2>
      <a:accent3>
        <a:srgbClr val="6DC2E9"/>
      </a:accent3>
      <a:accent4>
        <a:srgbClr val="002050"/>
      </a:accent4>
      <a:accent5>
        <a:srgbClr val="4668C5"/>
      </a:accent5>
      <a:accent6>
        <a:srgbClr val="FFB900"/>
      </a:accent6>
      <a:hlink>
        <a:srgbClr val="00188F"/>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solidFill>
        <a:ln>
          <a:noFill/>
          <a:headEnd type="none" w="med" len="med"/>
          <a:tailEnd type="none" w="med" len="med"/>
        </a:ln>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14099" fontAlgn="base">
          <a:lnSpc>
            <a:spcPct val="90000"/>
          </a:lnSpc>
          <a:spcBef>
            <a:spcPct val="0"/>
          </a:spcBef>
          <a:spcAft>
            <a:spcPct val="0"/>
          </a:spcAft>
          <a:defRPr sz="2000" spc="-50" dirty="0" smtClean="0">
            <a:gradFill>
              <a:gsLst>
                <a:gs pos="1250">
                  <a:schemeClr val="bg1"/>
                </a:gs>
                <a:gs pos="10417">
                  <a:schemeClr val="bg1"/>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w="3175">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spc="-50" dirty="0" smtClean="0">
            <a:gradFill>
              <a:gsLst>
                <a:gs pos="2917">
                  <a:schemeClr val="tx1"/>
                </a:gs>
                <a:gs pos="30000">
                  <a:schemeClr val="tx1"/>
                </a:gs>
              </a:gsLst>
              <a:lin ang="5400000" scaled="0"/>
            </a:gradFill>
          </a:defRPr>
        </a:defPPr>
      </a:lstStyle>
    </a:txDef>
  </a:objectDefaults>
  <a:extraClrSchemeLst/>
  <a:extLst>
    <a:ext uri="{05A4C25C-085E-4340-85A3-A5531E510DB2}">
      <thm15:themeFamily xmlns="" xmlns:thm15="http://schemas.microsoft.com/office/thememl/2012/main" name="VijayR_Build_2013" id="{EA010AD5-E129-4259-A74D-1C77F1AE3523}" vid="{01FD4ACD-0557-408F-B716-57849AB91987}"/>
    </a:ext>
  </a:extLst>
</a:theme>
</file>

<file path=ppt/theme/theme8.xml><?xml version="1.0" encoding="utf-8"?>
<a:theme xmlns:a="http://schemas.openxmlformats.org/drawingml/2006/main" name="1_Metro_Template_Light_16x9">
  <a:themeElements>
    <a:clrScheme name="Microsoft Colors">
      <a:dk1>
        <a:srgbClr val="000000"/>
      </a:dk1>
      <a:lt1>
        <a:srgbClr val="FFFFFF"/>
      </a:lt1>
      <a:dk2>
        <a:srgbClr val="3F3F3F"/>
      </a:dk2>
      <a:lt2>
        <a:srgbClr val="F2F2F2"/>
      </a:lt2>
      <a:accent1>
        <a:srgbClr val="00AEEF"/>
      </a:accent1>
      <a:accent2>
        <a:srgbClr val="8CC600"/>
      </a:accent2>
      <a:accent3>
        <a:srgbClr val="FF8A00"/>
      </a:accent3>
      <a:accent4>
        <a:srgbClr val="FF0097"/>
      </a:accent4>
      <a:accent5>
        <a:srgbClr val="0071BC"/>
      </a:accent5>
      <a:accent6>
        <a:srgbClr val="910091"/>
      </a:accent6>
      <a:hlink>
        <a:srgbClr val="0070C0"/>
      </a:hlink>
      <a:folHlink>
        <a:srgbClr val="0071BC"/>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6"/>
        </a:solidFill>
        <a:ln>
          <a:noFill/>
          <a:headEnd type="none" w="med" len="med"/>
          <a:tailEnd type="none" w="med" len="med"/>
        </a:ln>
        <a:effectLst/>
      </a:spPr>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defPPr defTabSz="914099" fontAlgn="base">
          <a:spcBef>
            <a:spcPct val="0"/>
          </a:spcBef>
          <a:spcAft>
            <a:spcPct val="0"/>
          </a:spcAft>
          <a:defRPr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none" lIns="0" tIns="0" rIns="0" bIns="0" rtlCol="0">
        <a:spAutoFit/>
      </a:bodyPr>
      <a:lstStyle>
        <a:defPPr>
          <a:defRPr sz="4000" dirty="0" err="1" smtClean="0">
            <a:gradFill>
              <a:gsLst>
                <a:gs pos="0">
                  <a:schemeClr val="tx1">
                    <a:lumMod val="75000"/>
                    <a:lumOff val="25000"/>
                  </a:schemeClr>
                </a:gs>
                <a:gs pos="80000">
                  <a:schemeClr val="tx1">
                    <a:lumMod val="65000"/>
                    <a:lumOff val="35000"/>
                  </a:schemeClr>
                </a:gs>
              </a:gsLst>
              <a:lin ang="16200000" scaled="0"/>
            </a:gradFill>
            <a:latin typeface="Segoe UI Light" pitchFamily="34" charset="0"/>
          </a:defRPr>
        </a:defPPr>
      </a:lstStyle>
    </a:txDef>
  </a:objectDefaults>
  <a:extraClrSchemeLst/>
  <a:extLst>
    <a:ext uri="{05A4C25C-085E-4340-85A3-A5531E510DB2}">
      <thm15:themeFamily xmlns="" xmlns:thm15="http://schemas.microsoft.com/office/thememl/2012/main" name="VijayR_Build_2013" id="{EA010AD5-E129-4259-A74D-1C77F1AE3523}" vid="{D45E1A07-8B4C-498D-920B-CAB2F0DA0CA9}"/>
    </a:ext>
  </a:extLst>
</a:theme>
</file>

<file path=ppt/theme/theme9.xml><?xml version="1.0" encoding="utf-8"?>
<a:theme xmlns:a="http://schemas.openxmlformats.org/drawingml/2006/main" name="MS1444_Windows Azure Template 16x9_r08">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extLst>
    <a:ext uri="{05A4C25C-085E-4340-85A3-A5531E510DB2}">
      <thm15:themeFamily xmlns="" xmlns:thm15="http://schemas.microsoft.com/office/thememl/2012/main" name="VijayR_Build_2013" id="{EA010AD5-E129-4259-A74D-1C77F1AE3523}" vid="{A94F2F01-85D0-4C29-855A-036140604565}"/>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PresentationsDoc" ma:contentTypeID="0x0101000E13FC0C2934E14484E212E125370C1C001EDF5B0CDBFEE04BABB3291B8AB43AE4" ma:contentTypeVersion="47" ma:contentTypeDescription="" ma:contentTypeScope="" ma:versionID="be924ed624d36180b7570185fac49eb2">
  <xsd:schema xmlns:xsd="http://www.w3.org/2001/XMLSchema" xmlns:xs="http://www.w3.org/2001/XMLSchema" xmlns:p="http://schemas.microsoft.com/office/2006/metadata/properties" xmlns:ns1="http://schemas.microsoft.com/sharepoint/v3" xmlns:ns2="ffda682f-c233-440f-ae5c-cc70b7af3c29" xmlns:ns3="230e9df3-be65-4c73-a93b-d1236ebd677e" xmlns:ns4="FFDA682F-C233-440F-AE5C-CC70B7AF3C29" targetNamespace="http://schemas.microsoft.com/office/2006/metadata/properties" ma:root="true" ma:fieldsID="68712e837e432cd1b7f8eaaf639cc818" ns1:_="" ns2:_="" ns3:_="" ns4:_="">
    <xsd:import namespace="http://schemas.microsoft.com/sharepoint/v3"/>
    <xsd:import namespace="ffda682f-c233-440f-ae5c-cc70b7af3c29"/>
    <xsd:import namespace="230e9df3-be65-4c73-a93b-d1236ebd677e"/>
    <xsd:import namespace="FFDA682F-C233-440F-AE5C-CC70B7AF3C29"/>
    <xsd:element name="properties">
      <xsd:complexType>
        <xsd:sequence>
          <xsd:element name="documentManagement">
            <xsd:complexType>
              <xsd:all>
                <xsd:element ref="ns2:c3c687fadeb54a6eb55eff253960dfb0" minOccurs="0"/>
                <xsd:element ref="ns3:TaxCatchAll" minOccurs="0"/>
                <xsd:element ref="ns3:TaxCatchAllLabel" minOccurs="0"/>
                <xsd:element ref="ns2:pa5d4577c25f482885598ec921f9a2a7" minOccurs="0"/>
                <xsd:element ref="ns2:d024865c22f74dfd987ba18ae53a02cb" minOccurs="0"/>
                <xsd:element ref="ns4:Event_x005f_x0020_Start_x005f_x0020_Date" minOccurs="0"/>
                <xsd:element ref="ns4:Event_x005f_x0020_End_x005f_x0020_Date" minOccurs="0"/>
                <xsd:element ref="ns4:Presentation_x005f_x0020_Date" minOccurs="0"/>
                <xsd:element ref="ns4:MS_x005f_x0020_Speaker" minOccurs="0"/>
                <xsd:element ref="ns4:External_x005f_x0020_Speaker" minOccurs="0"/>
                <xsd:element ref="ns1:Audience" minOccurs="0"/>
                <xsd:element ref="ns2:bafaaec354a049cf985a2e9cb6b9ae42" minOccurs="0"/>
                <xsd:element ref="ns2:e2f3afa1176b423b9a26014d7607bb74" minOccurs="0"/>
                <xsd:element ref="ns4:Session_x005f_x0020_Code" minOccurs="0"/>
                <xsd:element ref="ns4:MS_x005f_x0020_Content_x005f_x0020_Owner" minOccurs="0"/>
                <xsd:element ref="ns2:d74da4b6521649b2a1f3107422732558" minOccurs="0"/>
                <xsd:element ref="ns2:m1d4cc0042f74f6a97d9a7fbccdb31f0" minOccurs="0"/>
                <xsd:element ref="ns2:SharedWithUsers" minOccurs="0"/>
                <xsd:element ref="ns3:TaxKeywordTaxHTField" minOccurs="0"/>
                <xsd:element ref="ns1:AverageRating" minOccurs="0"/>
                <xsd:element ref="ns1:RatingCount" minOccurs="0"/>
                <xsd:element ref="ns1:RatedBy" minOccurs="0"/>
                <xsd:element ref="ns1:Ratings" minOccurs="0"/>
                <xsd:element ref="ns1:LikesCount" minOccurs="0"/>
                <xsd:element ref="ns1:LikedBy" minOccurs="0"/>
                <xsd:element ref="ns2: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udience" ma:index="21" nillable="true" ma:displayName="Audience_hidden" ma:description="Target Audiences is a site column created by the Publishing feature. It is used to specify audiences to which this page will be targeted." ma:internalName="Audience" ma:readOnly="false">
      <xsd:simpleType>
        <xsd:restriction base="dms:Unknown"/>
      </xsd:simpleType>
    </xsd:element>
    <xsd:element name="AverageRating" ma:index="35" nillable="true" ma:displayName="Rating (0-5)" ma:decimals="2" ma:description="Average value of all the ratings that have been submitted" ma:internalName="AverageRating" ma:readOnly="true">
      <xsd:simpleType>
        <xsd:restriction base="dms:Number"/>
      </xsd:simpleType>
    </xsd:element>
    <xsd:element name="RatingCount" ma:index="36" nillable="true" ma:displayName="Number of Ratings" ma:decimals="0" ma:description="Number of ratings submitted" ma:internalName="RatingCount" ma:readOnly="true">
      <xsd:simpleType>
        <xsd:restriction base="dms:Number"/>
      </xsd:simpleType>
    </xsd:element>
    <xsd:element name="RatedBy" ma:index="37" nillable="true" ma:displayName="Rated By" ma:description="Users rated the item." ma:hidden="true" ma:list="UserInfo" ma:internalName="RatedBy">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Ratings" ma:index="38" nillable="true" ma:displayName="User ratings" ma:description="User ratings for the item" ma:hidden="true" ma:internalName="Ratings">
      <xsd:simpleType>
        <xsd:restriction base="dms:Note"/>
      </xsd:simpleType>
    </xsd:element>
    <xsd:element name="LikesCount" ma:index="39" nillable="true" ma:displayName="Number of Likes" ma:internalName="LikesCount">
      <xsd:simpleType>
        <xsd:restriction base="dms:Unknown"/>
      </xsd:simpleType>
    </xsd:element>
    <xsd:element name="LikedBy" ma:index="40" nillable="true" ma:displayName="Liked By" ma:hidden="true" ma:list="UserInfo" ma:internalName="LikedBy">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ffda682f-c233-440f-ae5c-cc70b7af3c29" elementFormDefault="qualified">
    <xsd:import namespace="http://schemas.microsoft.com/office/2006/documentManagement/types"/>
    <xsd:import namespace="http://schemas.microsoft.com/office/infopath/2007/PartnerControls"/>
    <xsd:element name="c3c687fadeb54a6eb55eff253960dfb0" ma:index="8" nillable="true" ma:taxonomy="true" ma:internalName="c3c687fadeb54a6eb55eff253960dfb0" ma:taxonomyFieldName="Event_x0020_Name" ma:displayName="Event Name" ma:readOnly="false" ma:default="" ma:fieldId="{c3c687fa-deb5-4a6e-b55e-ff253960dfb0}" ma:sspId="e385fb40-52d4-4fae-9c5b-3e8ff8a5878e" ma:termSetId="32cfb7b5-aebe-4989-95ed-0d5619f5d6c0" ma:anchorId="eaa4d92a-3824-4a49-92be-7ef169e4e325" ma:open="false" ma:isKeyword="false">
      <xsd:complexType>
        <xsd:sequence>
          <xsd:element ref="pc:Terms" minOccurs="0" maxOccurs="1"/>
        </xsd:sequence>
      </xsd:complexType>
    </xsd:element>
    <xsd:element name="pa5d4577c25f482885598ec921f9a2a7" ma:index="12" nillable="true" ma:taxonomy="true" ma:internalName="pa5d4577c25f482885598ec921f9a2a7" ma:taxonomyFieldName="Event_x0020_Location" ma:displayName="Event Location" ma:readOnly="false" ma:default="" ma:fieldId="{9a5d4577-c25f-4828-8559-8ec921f9a2a7}" ma:sspId="e385fb40-52d4-4fae-9c5b-3e8ff8a5878e" ma:termSetId="ff02addd-433e-4baa-a831-22be402789db" ma:anchorId="00000000-0000-0000-0000-000000000000" ma:open="false" ma:isKeyword="false">
      <xsd:complexType>
        <xsd:sequence>
          <xsd:element ref="pc:Terms" minOccurs="0" maxOccurs="1"/>
        </xsd:sequence>
      </xsd:complexType>
    </xsd:element>
    <xsd:element name="d024865c22f74dfd987ba18ae53a02cb" ma:index="14" nillable="true" ma:taxonomy="true" ma:internalName="d024865c22f74dfd987ba18ae53a02cb" ma:taxonomyFieldName="Event_x0020_Venue" ma:displayName="Event Venue" ma:readOnly="false" ma:default="" ma:fieldId="{d024865c-22f7-4dfd-987b-a18ae53a02cb}" ma:sspId="e385fb40-52d4-4fae-9c5b-3e8ff8a5878e" ma:termSetId="ff02addd-433e-4baa-a831-22be402789db" ma:anchorId="d989be80-0593-11e1-be50-0800200c9a66" ma:open="false" ma:isKeyword="false">
      <xsd:complexType>
        <xsd:sequence>
          <xsd:element ref="pc:Terms" minOccurs="0" maxOccurs="1"/>
        </xsd:sequence>
      </xsd:complexType>
    </xsd:element>
    <xsd:element name="bafaaec354a049cf985a2e9cb6b9ae42" ma:index="22" nillable="true" ma:taxonomy="true" ma:internalName="bafaaec354a049cf985a2e9cb6b9ae42" ma:taxonomyFieldName="Product" ma:displayName="Product" ma:readOnly="false" ma:default="" ma:fieldId="{bafaaec3-54a0-49cf-985a-2e9cb6b9ae42}" ma:taxonomyMulti="true" ma:sspId="e385fb40-52d4-4fae-9c5b-3e8ff8a5878e" ma:termSetId="e8298524-23d5-441d-8e61-21bed1c2c470" ma:anchorId="00000000-0000-0000-0000-000000000000" ma:open="false" ma:isKeyword="false">
      <xsd:complexType>
        <xsd:sequence>
          <xsd:element ref="pc:Terms" minOccurs="0" maxOccurs="1"/>
        </xsd:sequence>
      </xsd:complexType>
    </xsd:element>
    <xsd:element name="e2f3afa1176b423b9a26014d7607bb74" ma:index="24" nillable="true" ma:taxonomy="true" ma:internalName="e2f3afa1176b423b9a26014d7607bb74" ma:taxonomyFieldName="Campaign" ma:displayName="Campaign" ma:readOnly="false" ma:default="" ma:fieldId="{e2f3afa1-176b-423b-9a26-014d7607bb74}" ma:taxonomyMulti="true" ma:sspId="e385fb40-52d4-4fae-9c5b-3e8ff8a5878e" ma:termSetId="eb6054b1-3a98-4c79-97b4-d20150dd266e" ma:anchorId="a7bf803d-fc4f-4bb4-903c-88e76437cc17" ma:open="false" ma:isKeyword="false">
      <xsd:complexType>
        <xsd:sequence>
          <xsd:element ref="pc:Terms" minOccurs="0" maxOccurs="1"/>
        </xsd:sequence>
      </xsd:complexType>
    </xsd:element>
    <xsd:element name="d74da4b6521649b2a1f3107422732558" ma:index="28" nillable="true" ma:taxonomy="true" ma:internalName="d74da4b6521649b2a1f3107422732558" ma:taxonomyFieldName="Track_2" ma:displayName="Track" ma:default="" ma:fieldId="{d74da4b6-5216-49b2-a1f3-107422732558}" ma:sspId="e385fb40-52d4-4fae-9c5b-3e8ff8a5878e" ma:termSetId="8b2cb1a9-d9e7-4004-9980-68b531ded940" ma:anchorId="00000000-0000-0000-0000-000000000000" ma:open="true" ma:isKeyword="false">
      <xsd:complexType>
        <xsd:sequence>
          <xsd:element ref="pc:Terms" minOccurs="0" maxOccurs="1"/>
        </xsd:sequence>
      </xsd:complexType>
    </xsd:element>
    <xsd:element name="m1d4cc0042f74f6a97d9a7fbccdb31f0" ma:index="30" nillable="true" ma:taxonomy="true" ma:internalName="m1d4cc0042f74f6a97d9a7fbccdb31f0" ma:taxonomyFieldName="Audience1" ma:displayName="Audience" ma:default="" ma:fieldId="{61d4cc00-42f7-4f6a-97d9-a7fbccdb31f0}" ma:taxonomyMulti="true" ma:sspId="e385fb40-52d4-4fae-9c5b-3e8ff8a5878e" ma:termSetId="02c0b350-7782-44ed-b079-a5ef0c1b9fe9" ma:anchorId="00000000-0000-0000-0000-000000000000" ma:open="false" ma:isKeyword="false">
      <xsd:complexType>
        <xsd:sequence>
          <xsd:element ref="pc:Terms" minOccurs="0" maxOccurs="1"/>
        </xsd:sequence>
      </xsd:complexType>
    </xsd:element>
    <xsd:element name="SharedWithUsers" ma:index="3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ingHintHash" ma:index="42" nillable="true" ma:displayName="Sharing Hint Hash"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9" nillable="true" ma:displayName="Taxonomy Catch All Column" ma:hidden="true" ma:list="{c6f752b4-ea7a-45d7-9c5a-f41f5c5d970f}" ma:internalName="TaxCatchAll" ma:showField="CatchAllData" ma:web="ffda682f-c233-440f-ae5c-cc70b7af3c29">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hidden="true" ma:list="{c6f752b4-ea7a-45d7-9c5a-f41f5c5d970f}" ma:internalName="TaxCatchAllLabel" ma:readOnly="true" ma:showField="CatchAllDataLabel" ma:web="ffda682f-c233-440f-ae5c-cc70b7af3c29">
      <xsd:complexType>
        <xsd:complexContent>
          <xsd:extension base="dms:MultiChoiceLookup">
            <xsd:sequence>
              <xsd:element name="Value" type="dms:Lookup" maxOccurs="unbounded" minOccurs="0" nillable="true"/>
            </xsd:sequence>
          </xsd:extension>
        </xsd:complexContent>
      </xsd:complexType>
    </xsd:element>
    <xsd:element name="TaxKeywordTaxHTField" ma:index="34"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FFDA682F-C233-440F-AE5C-CC70B7AF3C29" elementFormDefault="qualified">
    <xsd:import namespace="http://schemas.microsoft.com/office/2006/documentManagement/types"/>
    <xsd:import namespace="http://schemas.microsoft.com/office/infopath/2007/PartnerControls"/>
    <xsd:element name="Event_x005f_x0020_Start_x005f_x0020_Date" ma:index="16" nillable="true" ma:displayName="Event Start Date" ma:format="DateOnly" ma:internalName="Event_x0020_Start_x0020_Date" ma:readOnly="false">
      <xsd:simpleType>
        <xsd:restriction base="dms:DateTime"/>
      </xsd:simpleType>
    </xsd:element>
    <xsd:element name="Event_x005f_x0020_End_x005f_x0020_Date" ma:index="17" nillable="true" ma:displayName="Event End Date" ma:format="DateOnly" ma:internalName="Event_x0020_End_x0020_Date" ma:readOnly="false">
      <xsd:simpleType>
        <xsd:restriction base="dms:DateTime"/>
      </xsd:simpleType>
    </xsd:element>
    <xsd:element name="Presentation_x005f_x0020_Date" ma:index="18" nillable="true" ma:displayName="Presentation Date" ma:format="DateOnly" ma:internalName="Presentation_x0020_Date" ma:readOnly="false">
      <xsd:simpleType>
        <xsd:restriction base="dms:DateTime"/>
      </xsd:simpleType>
    </xsd:element>
    <xsd:element name="MS_x005f_x0020_Speaker" ma:index="19" nillable="true" ma:displayName="MS Speaker" ma:list="UserInfo" ma:SharePointGroup="0" ma:internalName="MS_x0020_Speaker" ma:readOnly="false"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5f_x0020_Speaker" ma:index="20" nillable="true" ma:displayName="External Speaker" ma:internalName="External_x0020_Speaker" ma:readOnly="false">
      <xsd:simpleType>
        <xsd:restriction base="dms:Text"/>
      </xsd:simpleType>
    </xsd:element>
    <xsd:element name="Session_x005f_x0020_Code" ma:index="26" nillable="true" ma:displayName="Session Code" ma:internalName="Session_x0020_Code" ma:readOnly="false">
      <xsd:simpleType>
        <xsd:restriction base="dms:Text"/>
      </xsd:simpleType>
    </xsd:element>
    <xsd:element name="MS_x005f_x0020_Content_x005f_x0020_Owner" ma:index="27" nillable="true" ma:displayName="MS Content Owner" ma:list="UserInfo" ma:SharePointGroup="0" ma:internalName="MS_x0020_Content_x0020_Own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ma:index="41"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pc="http://schemas.microsoft.com/office/infopath/2007/PartnerControls" xmlns:xsi="http://www.w3.org/2001/XMLSchema-instance">
  <documentManagement>
    <TaxCatchAll xmlns="230e9df3-be65-4c73-a93b-d1236ebd677e">
      <Value>143</Value>
      <Value>142</Value>
    </TaxCatchAll>
    <pa5d4577c25f482885598ec921f9a2a7 xmlns="ffda682f-c233-440f-ae5c-cc70b7af3c29">
      <Terms xmlns="http://schemas.microsoft.com/office/infopath/2007/PartnerControls">
        <TermInfo>
          <TermName>San Francisco</TermName>
          <TermId>84dfcb53-432b-499d-8965-93d483d36b4a</TermId>
        </TermInfo>
      </Terms>
    </pa5d4577c25f482885598ec921f9a2a7>
    <c3c687fadeb54a6eb55eff253960dfb0 xmlns="ffda682f-c233-440f-ae5c-cc70b7af3c29">
      <Terms xmlns="http://schemas.microsoft.com/office/infopath/2007/PartnerControls">
        <TermInfo>
          <TermName>BUILD</TermName>
          <TermId>58542b36-5bf5-46a6-a53f-a41fb7a73785</TermId>
        </TermInfo>
      </Terms>
    </c3c687fadeb54a6eb55eff253960dfb0>
    <Event_x005f_x0020_End_x005f_x0020_Date xmlns="FFDA682F-C233-440F-AE5C-CC70B7AF3C29">2013-06-28T20:00:00+00:00</Event_x005f_x0020_End_x005f_x0020_Date>
    <Event_x005f_x0020_Start_x005f_x0020_Date xmlns="FFDA682F-C233-440F-AE5C-CC70B7AF3C29">2013-06-26T20:00:00+00:00</Event_x005f_x0020_Start_x005f_x0020_Date>
    <MS_x005f_x0020_Speaker xmlns="FFDA682F-C233-440F-AE5C-CC70B7AF3C29">
      <UserInfo>
        <DisplayName/>
        <AccountId xsi:nil="true"/>
        <AccountType/>
      </UserInfo>
    </MS_x005f_x0020_Speaker>
    <External_x005f_x0020_Speaker xmlns="FFDA682F-C233-440F-AE5C-CC70B7AF3C29"> Vijay Rajagopalan</External_x005f_x0020_Speaker>
    <Session_x005f_x0020_Code xmlns="FFDA682F-C233-440F-AE5C-CC70B7AF3C29">3-530</Session_x005f_x0020_Code>
    <Presentation_x005f_x0020_Date xmlns="FFDA682F-C233-440F-AE5C-CC70B7AF3C29">2013-06-26T20:00:00+00:00</Presentation_x005f_x0020_Date>
    <MS_x005f_x0020_Content_x005f_x0020_Owner xmlns="FFDA682F-C233-440F-AE5C-CC70B7AF3C29">
      <UserInfo>
        <DisplayName/>
        <AccountId xsi:nil="true"/>
        <AccountType/>
      </UserInfo>
    </MS_x005f_x0020_Content_x005f_x0020_Owner>
    <Audience xmlns="http://schemas.microsoft.com/sharepoint/v3" xsi:nil="true"/>
    <d74da4b6521649b2a1f3107422732558 xmlns="ffda682f-c233-440f-ae5c-cc70b7af3c29">
      <Terms xmlns="http://schemas.microsoft.com/office/infopath/2007/PartnerControls"/>
    </d74da4b6521649b2a1f3107422732558>
    <d024865c22f74dfd987ba18ae53a02cb xmlns="ffda682f-c233-440f-ae5c-cc70b7af3c29">
      <Terms xmlns="http://schemas.microsoft.com/office/infopath/2007/PartnerControls"/>
    </d024865c22f74dfd987ba18ae53a02cb>
    <bafaaec354a049cf985a2e9cb6b9ae42 xmlns="ffda682f-c233-440f-ae5c-cc70b7af3c29">
      <Terms xmlns="http://schemas.microsoft.com/office/infopath/2007/PartnerControls"/>
    </bafaaec354a049cf985a2e9cb6b9ae42>
    <e2f3afa1176b423b9a26014d7607bb74 xmlns="ffda682f-c233-440f-ae5c-cc70b7af3c29">
      <Terms xmlns="http://schemas.microsoft.com/office/infopath/2007/PartnerControls"/>
    </e2f3afa1176b423b9a26014d7607bb74>
    <m1d4cc0042f74f6a97d9a7fbccdb31f0 xmlns="ffda682f-c233-440f-ae5c-cc70b7af3c29">
      <Terms xmlns="http://schemas.microsoft.com/office/infopath/2007/PartnerControls"/>
    </m1d4cc0042f74f6a97d9a7fbccdb31f0>
    <LikesCount xmlns="http://schemas.microsoft.com/sharepoint/v3" xsi:nil="true"/>
    <Ratings xmlns="http://schemas.microsoft.com/sharepoint/v3" xsi:nil="true"/>
    <LikedBy xmlns="http://schemas.microsoft.com/sharepoint/v3">
      <UserInfo>
        <DisplayName/>
        <AccountId xsi:nil="true"/>
        <AccountType/>
      </UserInfo>
    </LikedBy>
    <TaxKeywordTaxHTField xmlns="230e9df3-be65-4c73-a93b-d1236ebd677e">
      <Terms xmlns="http://schemas.microsoft.com/office/infopath/2007/PartnerControls"/>
    </TaxKeywordTaxHTField>
    <RatedBy xmlns="http://schemas.microsoft.com/sharepoint/v3">
      <UserInfo>
        <DisplayName/>
        <AccountId xsi:nil="true"/>
        <AccountType/>
      </UserInfo>
    </RatedBy>
  </documentManagement>
</p:properties>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0D08385B-CAB2-4A41-8DE5-FE9AE333DDE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ffda682f-c233-440f-ae5c-cc70b7af3c29"/>
    <ds:schemaRef ds:uri="230e9df3-be65-4c73-a93b-d1236ebd677e"/>
    <ds:schemaRef ds:uri="FFDA682F-C233-440F-AE5C-CC70B7AF3C2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990F116-B58F-4255-B05B-DA3808E0E5C6}">
  <ds:schemaRefs>
    <ds:schemaRef ds:uri="http://schemas.microsoft.com/office/2006/metadata/properties"/>
    <ds:schemaRef ds:uri="http://schemas.microsoft.com/office/infopath/2007/PartnerControls"/>
    <ds:schemaRef ds:uri="230e9df3-be65-4c73-a93b-d1236ebd677e"/>
    <ds:schemaRef ds:uri="ffda682f-c233-440f-ae5c-cc70b7af3c29"/>
    <ds:schemaRef ds:uri="FFDA682F-C233-440F-AE5C-CC70B7AF3C29"/>
    <ds:schemaRef ds:uri="http://schemas.microsoft.com/sharepoint/v3"/>
  </ds:schemaRefs>
</ds:datastoreItem>
</file>

<file path=docProps/app.xml><?xml version="1.0" encoding="utf-8"?>
<Properties xmlns="http://schemas.openxmlformats.org/officeDocument/2006/extended-properties" xmlns:vt="http://schemas.openxmlformats.org/officeDocument/2006/docPropsVTypes">
  <Template>Build_Template_16x9 - Rev 03</Template>
  <TotalTime>498</TotalTime>
  <Words>693</Words>
  <Application>Microsoft Office PowerPoint</Application>
  <PresentationFormat>Custom</PresentationFormat>
  <Paragraphs>130</Paragraphs>
  <Slides>36</Slides>
  <Notes>4</Notes>
  <HiddenSlides>0</HiddenSlides>
  <MMClips>0</MMClips>
  <ScaleCrop>false</ScaleCrop>
  <HeadingPairs>
    <vt:vector size="4" baseType="variant">
      <vt:variant>
        <vt:lpstr>Theme</vt:lpstr>
      </vt:variant>
      <vt:variant>
        <vt:i4>12</vt:i4>
      </vt:variant>
      <vt:variant>
        <vt:lpstr>Slide Titles</vt:lpstr>
      </vt:variant>
      <vt:variant>
        <vt:i4>36</vt:i4>
      </vt:variant>
    </vt:vector>
  </HeadingPairs>
  <TitlesOfParts>
    <vt:vector size="48" baseType="lpstr">
      <vt:lpstr>Build_Template_16x9 - Rev 03</vt:lpstr>
      <vt:lpstr>1_Build_Template_16x9 - Rev 03</vt:lpstr>
      <vt:lpstr>2_Build_Template_16x9 - Rev 03</vt:lpstr>
      <vt:lpstr>3_Build_Template_16x9 - Rev 03</vt:lpstr>
      <vt:lpstr>4_Build_Template_16x9 - Rev 03</vt:lpstr>
      <vt:lpstr>5-30426_BUILD_2013_Template_White</vt:lpstr>
      <vt:lpstr>KEEP 3-30070_Windows_Server_Management_Marketing_Template_16x9</vt:lpstr>
      <vt:lpstr>1_Metro_Template_Light_16x9</vt:lpstr>
      <vt:lpstr>MS1444_Windows Azure Template 16x9_r08</vt:lpstr>
      <vt:lpstr>1_MS1444_Windows Azure Template 16x9_r08a</vt:lpstr>
      <vt:lpstr>2_MS1444_Windows Azure Template 16x9_r08a</vt:lpstr>
      <vt:lpstr>1_5-30426_BUILD_2013_Template_D.Blue</vt:lpstr>
      <vt:lpstr>Slide 1</vt:lpstr>
      <vt:lpstr>Slide 2</vt:lpstr>
      <vt:lpstr>Slide 3</vt:lpstr>
      <vt:lpstr>Our Finishing Project ( FB Page Feedback)</vt:lpstr>
      <vt:lpstr>Words split return</vt:lpstr>
      <vt:lpstr>Architecture</vt:lpstr>
      <vt:lpstr>Slide 7</vt:lpstr>
      <vt:lpstr>What if without Azure cloud service</vt:lpstr>
      <vt:lpstr>Main benefit from cloud</vt:lpstr>
      <vt:lpstr>Setup project</vt:lpstr>
      <vt:lpstr>Setup project</vt:lpstr>
      <vt:lpstr>Setup project</vt:lpstr>
      <vt:lpstr>Setup project</vt:lpstr>
      <vt:lpstr>Project structure</vt:lpstr>
      <vt:lpstr>Azure cloud service project (PageFeedback.Azure)</vt:lpstr>
      <vt:lpstr>Web Role Project</vt:lpstr>
      <vt:lpstr>Worker Role Project</vt:lpstr>
      <vt:lpstr>RoleEntryPoint.cs</vt:lpstr>
      <vt:lpstr>.NET Azure Cloud Service Project</vt:lpstr>
      <vt:lpstr>Java REST API Service</vt:lpstr>
      <vt:lpstr>Slide 21</vt:lpstr>
      <vt:lpstr>Emulator monitor</vt:lpstr>
      <vt:lpstr>Deploy with Visual Studio</vt:lpstr>
      <vt:lpstr>Log In with Azure Account</vt:lpstr>
      <vt:lpstr>Configure cloud service</vt:lpstr>
      <vt:lpstr>Configure cloud service continous</vt:lpstr>
      <vt:lpstr>Publish</vt:lpstr>
      <vt:lpstr>Deploying to Azure</vt:lpstr>
      <vt:lpstr>Deploy Azure with Command Line Tool</vt:lpstr>
      <vt:lpstr>Deploy Azure with Command Line Tool</vt:lpstr>
      <vt:lpstr>Setup project</vt:lpstr>
      <vt:lpstr>Install Azure PowerShell</vt:lpstr>
      <vt:lpstr>NAnt Project</vt:lpstr>
      <vt:lpstr>Scale VM Size and Instance count</vt:lpstr>
      <vt:lpstr>Slide 35</vt:lpstr>
      <vt:lpstr>Slide 36</vt:lpstr>
    </vt:vector>
  </TitlesOfParts>
  <Manager>Ron Sasaki</Manager>
  <Company>Microsoft Corporation</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Building Scalable &amp; Tiered applications using Windows Azure Cloud Services &amp; Virtual Machines</dc:title>
  <dc:subject>Build 2013</dc:subject>
  <dc:creator>Vijay Rajagopalan</dc:creator>
  <cp:keywords>Build 2013</cp:keywords>
  <dc:description>Template: Mitchell Derrey, Silver Fox Productions Formatting: Brett Perry, Silver Fox Productions Date: June 25 - June 28, 2013 Location: MSCC, Redmond, WA Audience Type: Internal</dc:description>
  <cp:lastModifiedBy>TOSHIBA</cp:lastModifiedBy>
  <cp:revision>117</cp:revision>
  <dcterms:created xsi:type="dcterms:W3CDTF">2013-03-29T21:32:40Z</dcterms:created>
  <dcterms:modified xsi:type="dcterms:W3CDTF">2015-03-14T07:04:20Z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0x0101000E13FC0C2934E14484E212E125370C1C001EDF5B0CDBFEE04BABB3291B8AB43AE4</vt:lpwstr>
  </property>
  <property fmtid="{D5CDD505-2E9C-101B-9397-08002B2CF9AE}" pid="3" name="Product">
    <vt:lpwstr/>
  </property>
  <property fmtid="{D5CDD505-2E9C-101B-9397-08002B2CF9AE}" pid="4" name="Event1">
    <vt:lpwstr>605;#BUILD|58542b36-5bf5-46a6-a53f-a41fb7a73785</vt:lpwstr>
  </property>
  <property fmtid="{D5CDD505-2E9C-101B-9397-08002B2CF9AE}" pid="5" name="Audience">
    <vt:lpwstr/>
  </property>
  <property fmtid="{D5CDD505-2E9C-101B-9397-08002B2CF9AE}" pid="6" name="Event Location">
    <vt:lpwstr>143;#San Francisco|84dfcb53-432b-499d-8965-93d483d36b4a</vt:lpwstr>
  </property>
  <property fmtid="{D5CDD505-2E9C-101B-9397-08002B2CF9AE}" pid="7" name="Campaign">
    <vt:lpwstr/>
  </property>
  <property fmtid="{D5CDD505-2E9C-101B-9397-08002B2CF9AE}" pid="8" name="Event Venue">
    <vt:lpwstr/>
  </property>
  <property fmtid="{D5CDD505-2E9C-101B-9397-08002B2CF9AE}" pid="9" name="Track">
    <vt:lpwstr/>
  </property>
  <property fmtid="{D5CDD505-2E9C-101B-9397-08002B2CF9AE}" pid="10" name="FileLeafRef">
    <vt:lpwstr>3-530_Rajagopalan.pptx</vt:lpwstr>
  </property>
  <property fmtid="{D5CDD505-2E9C-101B-9397-08002B2CF9AE}" pid="11" name="Event Name">
    <vt:lpwstr>142;#BUILD|58542b36-5bf5-46a6-a53f-a41fb7a73785</vt:lpwstr>
  </property>
  <property fmtid="{D5CDD505-2E9C-101B-9397-08002B2CF9AE}" pid="12" name="Audience1">
    <vt:lpwstr/>
  </property>
  <property fmtid="{D5CDD505-2E9C-101B-9397-08002B2CF9AE}" pid="13" name="Track_2">
    <vt:lpwstr/>
  </property>
</Properties>
</file>